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Default Extension="png" ContentType="image/png"/>
  <Override PartName="/ppt/notesSlides/notesSlide3.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2"/>
  </p:notesMasterIdLst>
  <p:sldIdLst>
    <p:sldId id="290" r:id="rId2"/>
    <p:sldId id="258" r:id="rId3"/>
    <p:sldId id="291" r:id="rId4"/>
    <p:sldId id="260" r:id="rId5"/>
    <p:sldId id="281" r:id="rId6"/>
    <p:sldId id="292" r:id="rId7"/>
    <p:sldId id="259" r:id="rId8"/>
    <p:sldId id="283" r:id="rId9"/>
    <p:sldId id="293" r:id="rId10"/>
    <p:sldId id="300" r:id="rId11"/>
    <p:sldId id="284" r:id="rId12"/>
    <p:sldId id="265" r:id="rId13"/>
    <p:sldId id="267" r:id="rId14"/>
    <p:sldId id="268" r:id="rId15"/>
    <p:sldId id="269" r:id="rId16"/>
    <p:sldId id="273" r:id="rId17"/>
    <p:sldId id="274" r:id="rId18"/>
    <p:sldId id="275" r:id="rId19"/>
    <p:sldId id="276" r:id="rId20"/>
    <p:sldId id="297" r:id="rId21"/>
    <p:sldId id="277" r:id="rId22"/>
    <p:sldId id="278" r:id="rId23"/>
    <p:sldId id="285" r:id="rId24"/>
    <p:sldId id="298" r:id="rId25"/>
    <p:sldId id="280" r:id="rId26"/>
    <p:sldId id="288" r:id="rId27"/>
    <p:sldId id="289" r:id="rId28"/>
    <p:sldId id="299" r:id="rId29"/>
    <p:sldId id="286" r:id="rId30"/>
    <p:sldId id="279" r:id="rId31"/>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CC99FF"/>
    <a:srgbClr val="969696"/>
    <a:srgbClr val="FF3399"/>
    <a:srgbClr val="FF6699"/>
    <a:srgbClr val="FFFF66"/>
    <a:srgbClr val="993366"/>
    <a:srgbClr val="CC00FF"/>
    <a:srgbClr val="9900CC"/>
    <a:srgbClr val="FFCC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9" autoAdjust="0"/>
    <p:restoredTop sz="94709" autoAdjust="0"/>
  </p:normalViewPr>
  <p:slideViewPr>
    <p:cSldViewPr>
      <p:cViewPr>
        <p:scale>
          <a:sx n="60" d="100"/>
          <a:sy n="60" d="100"/>
        </p:scale>
        <p:origin x="-702"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D44CE3-D0A2-4E86-AE80-46C1B7A48870}" type="doc">
      <dgm:prSet loTypeId="urn:microsoft.com/office/officeart/2005/8/layout/orgChart1" loCatId="hierarchy" qsTypeId="urn:microsoft.com/office/officeart/2005/8/quickstyle/3d2" qsCatId="3D" csTypeId="urn:microsoft.com/office/officeart/2005/8/colors/accent1_2" csCatId="accent1" phldr="1"/>
      <dgm:spPr/>
      <dgm:t>
        <a:bodyPr/>
        <a:lstStyle/>
        <a:p>
          <a:endParaRPr lang="en-US"/>
        </a:p>
      </dgm:t>
    </dgm:pt>
    <dgm:pt modelId="{64A04E4B-01DF-4B85-9A1F-19E7338E172C}">
      <dgm:prSet phldrT="[Text]"/>
      <dgm:spPr/>
      <dgm:t>
        <a:bodyPr/>
        <a:lstStyle/>
        <a:p>
          <a:r>
            <a:rPr lang="en-US" dirty="0" smtClean="0"/>
            <a:t>President of CRA</a:t>
          </a:r>
          <a:endParaRPr lang="en-US" dirty="0"/>
        </a:p>
      </dgm:t>
    </dgm:pt>
    <dgm:pt modelId="{C91C24EA-BBEB-4F20-8209-E9495208A97C}" type="parTrans" cxnId="{538351F0-C455-4D19-8C74-2125F8DA40F1}">
      <dgm:prSet/>
      <dgm:spPr/>
      <dgm:t>
        <a:bodyPr/>
        <a:lstStyle/>
        <a:p>
          <a:endParaRPr lang="en-US"/>
        </a:p>
      </dgm:t>
    </dgm:pt>
    <dgm:pt modelId="{DD5392C8-B097-42BC-866D-D8CA15CDEB20}" type="sibTrans" cxnId="{538351F0-C455-4D19-8C74-2125F8DA40F1}">
      <dgm:prSet/>
      <dgm:spPr/>
      <dgm:t>
        <a:bodyPr/>
        <a:lstStyle/>
        <a:p>
          <a:endParaRPr lang="en-US"/>
        </a:p>
      </dgm:t>
    </dgm:pt>
    <dgm:pt modelId="{1881D244-97BF-4CE1-B83C-F9F2B388E130}">
      <dgm:prSet phldrT="[Text]"/>
      <dgm:spPr/>
      <dgm:t>
        <a:bodyPr/>
        <a:lstStyle/>
        <a:p>
          <a:r>
            <a:rPr lang="en-US" dirty="0" smtClean="0"/>
            <a:t>Vice president of CRA for Monitoring and Regulation enforcement</a:t>
          </a:r>
          <a:endParaRPr lang="en-US" dirty="0"/>
        </a:p>
      </dgm:t>
    </dgm:pt>
    <dgm:pt modelId="{DE9C2EB8-CA3E-4A59-9949-0695C036E7E3}" type="parTrans" cxnId="{E876F7F6-E322-4D7E-9EA2-9715927AB279}">
      <dgm:prSet/>
      <dgm:spPr/>
      <dgm:t>
        <a:bodyPr/>
        <a:lstStyle/>
        <a:p>
          <a:endParaRPr lang="en-US"/>
        </a:p>
      </dgm:t>
    </dgm:pt>
    <dgm:pt modelId="{4BA81BBC-4EEA-4672-A278-1160793EDC53}" type="sibTrans" cxnId="{E876F7F6-E322-4D7E-9EA2-9715927AB279}">
      <dgm:prSet/>
      <dgm:spPr/>
      <dgm:t>
        <a:bodyPr/>
        <a:lstStyle/>
        <a:p>
          <a:endParaRPr lang="en-US"/>
        </a:p>
      </dgm:t>
    </dgm:pt>
    <dgm:pt modelId="{D1689540-E39A-4E3F-AF6A-D01B21058DC0}">
      <dgm:prSet phldrT="[Text]"/>
      <dgm:spPr/>
      <dgm:t>
        <a:bodyPr/>
        <a:lstStyle/>
        <a:p>
          <a:r>
            <a:rPr lang="en-US" dirty="0" smtClean="0"/>
            <a:t>Radio Monitoring Service Department</a:t>
          </a:r>
          <a:endParaRPr lang="en-US" dirty="0"/>
        </a:p>
      </dgm:t>
    </dgm:pt>
    <dgm:pt modelId="{B4689035-0B0B-4EEE-B047-2BCE14CCF8C4}" type="parTrans" cxnId="{77C74BCC-9BAD-4E6B-8D7C-1ADAF93FCC2E}">
      <dgm:prSet/>
      <dgm:spPr/>
      <dgm:t>
        <a:bodyPr/>
        <a:lstStyle/>
        <a:p>
          <a:endParaRPr lang="en-US"/>
        </a:p>
      </dgm:t>
    </dgm:pt>
    <dgm:pt modelId="{44C01965-32D9-4071-8C95-9A8A83F0D98F}" type="sibTrans" cxnId="{77C74BCC-9BAD-4E6B-8D7C-1ADAF93FCC2E}">
      <dgm:prSet/>
      <dgm:spPr/>
      <dgm:t>
        <a:bodyPr/>
        <a:lstStyle/>
        <a:p>
          <a:endParaRPr lang="en-US"/>
        </a:p>
      </dgm:t>
    </dgm:pt>
    <dgm:pt modelId="{AF37681B-D1A2-4F11-AEC5-BBC845C95C8C}">
      <dgm:prSet phldrT="[Text]"/>
      <dgm:spPr/>
      <dgm:t>
        <a:bodyPr/>
        <a:lstStyle/>
        <a:p>
          <a:r>
            <a:rPr lang="en-US" dirty="0" smtClean="0"/>
            <a:t>Vice president of CRA for Technical investigation and Licensing </a:t>
          </a:r>
          <a:endParaRPr lang="en-US" dirty="0"/>
        </a:p>
      </dgm:t>
    </dgm:pt>
    <dgm:pt modelId="{0DC743CA-D72A-41A4-AE88-85F4A5955D2B}" type="parTrans" cxnId="{2EF5BB6A-0AB1-4627-9EF3-02C1E5B6D4A9}">
      <dgm:prSet/>
      <dgm:spPr/>
      <dgm:t>
        <a:bodyPr/>
        <a:lstStyle/>
        <a:p>
          <a:endParaRPr lang="en-US"/>
        </a:p>
      </dgm:t>
    </dgm:pt>
    <dgm:pt modelId="{17545ABD-651B-4AF1-BEA1-6B82CD71CF3F}" type="sibTrans" cxnId="{2EF5BB6A-0AB1-4627-9EF3-02C1E5B6D4A9}">
      <dgm:prSet/>
      <dgm:spPr/>
      <dgm:t>
        <a:bodyPr/>
        <a:lstStyle/>
        <a:p>
          <a:endParaRPr lang="en-US"/>
        </a:p>
      </dgm:t>
    </dgm:pt>
    <dgm:pt modelId="{D111EE63-C3EA-4D64-85AA-090C172E4AA0}">
      <dgm:prSet phldrT="[Text]"/>
      <dgm:spPr/>
      <dgm:t>
        <a:bodyPr/>
        <a:lstStyle/>
        <a:p>
          <a:r>
            <a:rPr lang="en-US" dirty="0" smtClean="0"/>
            <a:t>Radio Service Licensing Department</a:t>
          </a:r>
          <a:endParaRPr lang="en-US" dirty="0"/>
        </a:p>
      </dgm:t>
    </dgm:pt>
    <dgm:pt modelId="{128FDC1F-9262-443C-AAFB-555C6F3ECFDB}" type="parTrans" cxnId="{7258E177-17D7-4A82-914F-400755C309C8}">
      <dgm:prSet/>
      <dgm:spPr/>
      <dgm:t>
        <a:bodyPr/>
        <a:lstStyle/>
        <a:p>
          <a:endParaRPr lang="en-US"/>
        </a:p>
      </dgm:t>
    </dgm:pt>
    <dgm:pt modelId="{278B7BAA-717C-49CC-8E1C-4C7395772EEF}" type="sibTrans" cxnId="{7258E177-17D7-4A82-914F-400755C309C8}">
      <dgm:prSet/>
      <dgm:spPr/>
      <dgm:t>
        <a:bodyPr/>
        <a:lstStyle/>
        <a:p>
          <a:endParaRPr lang="en-US"/>
        </a:p>
      </dgm:t>
    </dgm:pt>
    <dgm:pt modelId="{3A383D08-37AD-4CCF-B690-A0E93BE07723}" type="asst">
      <dgm:prSet/>
      <dgm:spPr/>
      <dgm:t>
        <a:bodyPr/>
        <a:lstStyle/>
        <a:p>
          <a:r>
            <a:rPr lang="en-US" dirty="0" smtClean="0"/>
            <a:t>International Specialized Organization Bureau </a:t>
          </a:r>
          <a:endParaRPr lang="en-US" dirty="0"/>
        </a:p>
      </dgm:t>
    </dgm:pt>
    <dgm:pt modelId="{6A440E7F-AAD5-40D5-9248-41A966C040A2}" type="parTrans" cxnId="{D97AEA86-7839-41CE-B960-7F6D4CF340B9}">
      <dgm:prSet/>
      <dgm:spPr/>
      <dgm:t>
        <a:bodyPr/>
        <a:lstStyle/>
        <a:p>
          <a:endParaRPr lang="en-US"/>
        </a:p>
      </dgm:t>
    </dgm:pt>
    <dgm:pt modelId="{BE92AC99-EC0E-424E-93AC-C1F0887FEA2D}" type="sibTrans" cxnId="{D97AEA86-7839-41CE-B960-7F6D4CF340B9}">
      <dgm:prSet/>
      <dgm:spPr/>
      <dgm:t>
        <a:bodyPr/>
        <a:lstStyle/>
        <a:p>
          <a:endParaRPr lang="en-US"/>
        </a:p>
      </dgm:t>
    </dgm:pt>
    <dgm:pt modelId="{46161D4E-CC44-4FC4-AA08-CFBEBA622568}">
      <dgm:prSet phldrT="[Text]"/>
      <dgm:spPr/>
      <dgm:t>
        <a:bodyPr/>
        <a:lstStyle/>
        <a:p>
          <a:endParaRPr lang="en-US" dirty="0"/>
        </a:p>
      </dgm:t>
    </dgm:pt>
    <dgm:pt modelId="{9E2E43E0-2A0D-49F7-8D1A-0441306C3BF8}" type="parTrans" cxnId="{98231DA5-D341-473B-A225-2960E3621F8D}">
      <dgm:prSet/>
      <dgm:spPr/>
      <dgm:t>
        <a:bodyPr/>
        <a:lstStyle/>
        <a:p>
          <a:endParaRPr lang="en-US"/>
        </a:p>
      </dgm:t>
    </dgm:pt>
    <dgm:pt modelId="{52379463-C58B-45B5-9D68-FDF25AEAF613}" type="sibTrans" cxnId="{98231DA5-D341-473B-A225-2960E3621F8D}">
      <dgm:prSet/>
      <dgm:spPr/>
      <dgm:t>
        <a:bodyPr/>
        <a:lstStyle/>
        <a:p>
          <a:endParaRPr lang="en-US"/>
        </a:p>
      </dgm:t>
    </dgm:pt>
    <dgm:pt modelId="{3B5A6FC5-C462-4593-ABBC-CD7F82DABCBF}" type="pres">
      <dgm:prSet presAssocID="{27D44CE3-D0A2-4E86-AE80-46C1B7A48870}" presName="hierChild1" presStyleCnt="0">
        <dgm:presLayoutVars>
          <dgm:orgChart val="1"/>
          <dgm:chPref val="1"/>
          <dgm:dir/>
          <dgm:animOne val="branch"/>
          <dgm:animLvl val="lvl"/>
          <dgm:resizeHandles/>
        </dgm:presLayoutVars>
      </dgm:prSet>
      <dgm:spPr/>
      <dgm:t>
        <a:bodyPr/>
        <a:lstStyle/>
        <a:p>
          <a:endParaRPr lang="en-US"/>
        </a:p>
      </dgm:t>
    </dgm:pt>
    <dgm:pt modelId="{E107F58F-B32D-4ACE-85A1-7A3BC1B8EA55}" type="pres">
      <dgm:prSet presAssocID="{64A04E4B-01DF-4B85-9A1F-19E7338E172C}" presName="hierRoot1" presStyleCnt="0">
        <dgm:presLayoutVars>
          <dgm:hierBranch val="init"/>
        </dgm:presLayoutVars>
      </dgm:prSet>
      <dgm:spPr/>
    </dgm:pt>
    <dgm:pt modelId="{18E21FB1-8F9D-4486-BECD-DE3A6D4FA592}" type="pres">
      <dgm:prSet presAssocID="{64A04E4B-01DF-4B85-9A1F-19E7338E172C}" presName="rootComposite1" presStyleCnt="0"/>
      <dgm:spPr/>
    </dgm:pt>
    <dgm:pt modelId="{5D62EAA6-CB42-410B-91F0-D466CA809A5A}" type="pres">
      <dgm:prSet presAssocID="{64A04E4B-01DF-4B85-9A1F-19E7338E172C}" presName="rootText1" presStyleLbl="node0" presStyleIdx="0" presStyleCnt="1" custLinFactNeighborX="-17141" custLinFactNeighborY="9716">
        <dgm:presLayoutVars>
          <dgm:chPref val="3"/>
        </dgm:presLayoutVars>
      </dgm:prSet>
      <dgm:spPr/>
      <dgm:t>
        <a:bodyPr/>
        <a:lstStyle/>
        <a:p>
          <a:endParaRPr lang="en-US"/>
        </a:p>
      </dgm:t>
    </dgm:pt>
    <dgm:pt modelId="{B6AFF07F-FE22-4370-8069-08810D128F08}" type="pres">
      <dgm:prSet presAssocID="{64A04E4B-01DF-4B85-9A1F-19E7338E172C}" presName="rootConnector1" presStyleLbl="node1" presStyleIdx="0" presStyleCnt="0"/>
      <dgm:spPr/>
      <dgm:t>
        <a:bodyPr/>
        <a:lstStyle/>
        <a:p>
          <a:endParaRPr lang="en-US"/>
        </a:p>
      </dgm:t>
    </dgm:pt>
    <dgm:pt modelId="{B63F1381-3120-471D-B236-782C52BE8EE7}" type="pres">
      <dgm:prSet presAssocID="{64A04E4B-01DF-4B85-9A1F-19E7338E172C}" presName="hierChild2" presStyleCnt="0"/>
      <dgm:spPr/>
    </dgm:pt>
    <dgm:pt modelId="{A6A8D698-20F6-42BE-BDEE-E0E4E7332789}" type="pres">
      <dgm:prSet presAssocID="{9E2E43E0-2A0D-49F7-8D1A-0441306C3BF8}" presName="Name37" presStyleLbl="parChTrans1D2" presStyleIdx="0" presStyleCnt="4"/>
      <dgm:spPr/>
      <dgm:t>
        <a:bodyPr/>
        <a:lstStyle/>
        <a:p>
          <a:endParaRPr lang="en-US"/>
        </a:p>
      </dgm:t>
    </dgm:pt>
    <dgm:pt modelId="{6A384670-DA0C-4E68-8076-08A10BFCB7DA}" type="pres">
      <dgm:prSet presAssocID="{46161D4E-CC44-4FC4-AA08-CFBEBA622568}" presName="hierRoot2" presStyleCnt="0">
        <dgm:presLayoutVars>
          <dgm:hierBranch val="init"/>
        </dgm:presLayoutVars>
      </dgm:prSet>
      <dgm:spPr/>
    </dgm:pt>
    <dgm:pt modelId="{FBE18B2E-6343-4007-9A0B-EE567A14FF7E}" type="pres">
      <dgm:prSet presAssocID="{46161D4E-CC44-4FC4-AA08-CFBEBA622568}" presName="rootComposite" presStyleCnt="0"/>
      <dgm:spPr/>
    </dgm:pt>
    <dgm:pt modelId="{42206328-EBE0-4FF4-B30E-08E6335D208C}" type="pres">
      <dgm:prSet presAssocID="{46161D4E-CC44-4FC4-AA08-CFBEBA622568}" presName="rootText" presStyleLbl="node2" presStyleIdx="0" presStyleCnt="3" custLinFactX="82794" custLinFactY="30533" custLinFactNeighborX="100000" custLinFactNeighborY="100000">
        <dgm:presLayoutVars>
          <dgm:chPref val="3"/>
        </dgm:presLayoutVars>
      </dgm:prSet>
      <dgm:spPr/>
      <dgm:t>
        <a:bodyPr/>
        <a:lstStyle/>
        <a:p>
          <a:endParaRPr lang="en-US"/>
        </a:p>
      </dgm:t>
    </dgm:pt>
    <dgm:pt modelId="{6F0D0EB5-59D7-4283-8A25-EA7781BE70F9}" type="pres">
      <dgm:prSet presAssocID="{46161D4E-CC44-4FC4-AA08-CFBEBA622568}" presName="rootConnector" presStyleLbl="node2" presStyleIdx="0" presStyleCnt="3"/>
      <dgm:spPr/>
      <dgm:t>
        <a:bodyPr/>
        <a:lstStyle/>
        <a:p>
          <a:endParaRPr lang="en-US"/>
        </a:p>
      </dgm:t>
    </dgm:pt>
    <dgm:pt modelId="{88686CC7-F0AF-4056-8F6C-E88EA744A3A0}" type="pres">
      <dgm:prSet presAssocID="{46161D4E-CC44-4FC4-AA08-CFBEBA622568}" presName="hierChild4" presStyleCnt="0"/>
      <dgm:spPr/>
    </dgm:pt>
    <dgm:pt modelId="{CF605648-31E2-4554-AC3C-91000362BE4A}" type="pres">
      <dgm:prSet presAssocID="{46161D4E-CC44-4FC4-AA08-CFBEBA622568}" presName="hierChild5" presStyleCnt="0"/>
      <dgm:spPr/>
    </dgm:pt>
    <dgm:pt modelId="{5A7504AE-7281-4D95-B0E6-4BC6BC8FA14A}" type="pres">
      <dgm:prSet presAssocID="{DE9C2EB8-CA3E-4A59-9949-0695C036E7E3}" presName="Name37" presStyleLbl="parChTrans1D2" presStyleIdx="1" presStyleCnt="4"/>
      <dgm:spPr/>
      <dgm:t>
        <a:bodyPr/>
        <a:lstStyle/>
        <a:p>
          <a:endParaRPr lang="en-US"/>
        </a:p>
      </dgm:t>
    </dgm:pt>
    <dgm:pt modelId="{73BAFD4C-F11E-435E-8298-707282840442}" type="pres">
      <dgm:prSet presAssocID="{1881D244-97BF-4CE1-B83C-F9F2B388E130}" presName="hierRoot2" presStyleCnt="0">
        <dgm:presLayoutVars>
          <dgm:hierBranch val="init"/>
        </dgm:presLayoutVars>
      </dgm:prSet>
      <dgm:spPr/>
    </dgm:pt>
    <dgm:pt modelId="{5EAFE771-AF6B-4AA1-8AC2-A111DB76A7EE}" type="pres">
      <dgm:prSet presAssocID="{1881D244-97BF-4CE1-B83C-F9F2B388E130}" presName="rootComposite" presStyleCnt="0"/>
      <dgm:spPr/>
    </dgm:pt>
    <dgm:pt modelId="{A9E384B0-BBC7-48ED-A8F1-3DA500E9B01D}" type="pres">
      <dgm:prSet presAssocID="{1881D244-97BF-4CE1-B83C-F9F2B388E130}" presName="rootText" presStyleLbl="node2" presStyleIdx="1" presStyleCnt="3" custScaleX="172629" custLinFactX="-33281" custLinFactNeighborX="-100000" custLinFactNeighborY="6322">
        <dgm:presLayoutVars>
          <dgm:chPref val="3"/>
        </dgm:presLayoutVars>
      </dgm:prSet>
      <dgm:spPr/>
      <dgm:t>
        <a:bodyPr/>
        <a:lstStyle/>
        <a:p>
          <a:endParaRPr lang="en-US"/>
        </a:p>
      </dgm:t>
    </dgm:pt>
    <dgm:pt modelId="{37357299-13D1-4357-8FAC-A8329015AA61}" type="pres">
      <dgm:prSet presAssocID="{1881D244-97BF-4CE1-B83C-F9F2B388E130}" presName="rootConnector" presStyleLbl="node2" presStyleIdx="1" presStyleCnt="3"/>
      <dgm:spPr/>
      <dgm:t>
        <a:bodyPr/>
        <a:lstStyle/>
        <a:p>
          <a:endParaRPr lang="en-US"/>
        </a:p>
      </dgm:t>
    </dgm:pt>
    <dgm:pt modelId="{ECE25A5C-2F73-4EB2-B03E-BF42B8F70693}" type="pres">
      <dgm:prSet presAssocID="{1881D244-97BF-4CE1-B83C-F9F2B388E130}" presName="hierChild4" presStyleCnt="0"/>
      <dgm:spPr/>
    </dgm:pt>
    <dgm:pt modelId="{49B1AC52-BF3A-434C-97B1-FF9AFA3E099F}" type="pres">
      <dgm:prSet presAssocID="{B4689035-0B0B-4EEE-B047-2BCE14CCF8C4}" presName="Name37" presStyleLbl="parChTrans1D3" presStyleIdx="0" presStyleCnt="2"/>
      <dgm:spPr/>
      <dgm:t>
        <a:bodyPr/>
        <a:lstStyle/>
        <a:p>
          <a:endParaRPr lang="en-US"/>
        </a:p>
      </dgm:t>
    </dgm:pt>
    <dgm:pt modelId="{EF11A12D-6BE1-412C-8407-3C7B4887D9CB}" type="pres">
      <dgm:prSet presAssocID="{D1689540-E39A-4E3F-AF6A-D01B21058DC0}" presName="hierRoot2" presStyleCnt="0">
        <dgm:presLayoutVars>
          <dgm:hierBranch val="init"/>
        </dgm:presLayoutVars>
      </dgm:prSet>
      <dgm:spPr/>
    </dgm:pt>
    <dgm:pt modelId="{588B1C62-2D8F-4B8E-AFB7-F7A6FFDCE66C}" type="pres">
      <dgm:prSet presAssocID="{D1689540-E39A-4E3F-AF6A-D01B21058DC0}" presName="rootComposite" presStyleCnt="0"/>
      <dgm:spPr/>
    </dgm:pt>
    <dgm:pt modelId="{A97E72AB-071F-4DB5-A1ED-7AE6B47BB220}" type="pres">
      <dgm:prSet presAssocID="{D1689540-E39A-4E3F-AF6A-D01B21058DC0}" presName="rootText" presStyleLbl="node3" presStyleIdx="0" presStyleCnt="2" custScaleX="120895" custLinFactX="-27105" custLinFactNeighborX="-100000" custLinFactNeighborY="27498">
        <dgm:presLayoutVars>
          <dgm:chPref val="3"/>
        </dgm:presLayoutVars>
      </dgm:prSet>
      <dgm:spPr/>
      <dgm:t>
        <a:bodyPr/>
        <a:lstStyle/>
        <a:p>
          <a:endParaRPr lang="en-US"/>
        </a:p>
      </dgm:t>
    </dgm:pt>
    <dgm:pt modelId="{011B6E26-9E8E-442E-81FC-4AF256E5404A}" type="pres">
      <dgm:prSet presAssocID="{D1689540-E39A-4E3F-AF6A-D01B21058DC0}" presName="rootConnector" presStyleLbl="node3" presStyleIdx="0" presStyleCnt="2"/>
      <dgm:spPr/>
      <dgm:t>
        <a:bodyPr/>
        <a:lstStyle/>
        <a:p>
          <a:endParaRPr lang="en-US"/>
        </a:p>
      </dgm:t>
    </dgm:pt>
    <dgm:pt modelId="{073853DE-1CBA-4371-BA39-32062C0323C0}" type="pres">
      <dgm:prSet presAssocID="{D1689540-E39A-4E3F-AF6A-D01B21058DC0}" presName="hierChild4" presStyleCnt="0"/>
      <dgm:spPr/>
    </dgm:pt>
    <dgm:pt modelId="{CCB42776-7F7A-4856-88FB-9BA35CE39BEB}" type="pres">
      <dgm:prSet presAssocID="{D1689540-E39A-4E3F-AF6A-D01B21058DC0}" presName="hierChild5" presStyleCnt="0"/>
      <dgm:spPr/>
    </dgm:pt>
    <dgm:pt modelId="{E452C57F-34D8-4B58-BED6-9FE2C9B94410}" type="pres">
      <dgm:prSet presAssocID="{1881D244-97BF-4CE1-B83C-F9F2B388E130}" presName="hierChild5" presStyleCnt="0"/>
      <dgm:spPr/>
    </dgm:pt>
    <dgm:pt modelId="{22E2B088-E9A9-4C80-9D50-F9E123DEEA01}" type="pres">
      <dgm:prSet presAssocID="{0DC743CA-D72A-41A4-AE88-85F4A5955D2B}" presName="Name37" presStyleLbl="parChTrans1D2" presStyleIdx="2" presStyleCnt="4"/>
      <dgm:spPr/>
      <dgm:t>
        <a:bodyPr/>
        <a:lstStyle/>
        <a:p>
          <a:endParaRPr lang="en-US"/>
        </a:p>
      </dgm:t>
    </dgm:pt>
    <dgm:pt modelId="{4732E909-2B5F-4500-B399-FC547E9593D6}" type="pres">
      <dgm:prSet presAssocID="{AF37681B-D1A2-4F11-AEC5-BBC845C95C8C}" presName="hierRoot2" presStyleCnt="0">
        <dgm:presLayoutVars>
          <dgm:hierBranch val="init"/>
        </dgm:presLayoutVars>
      </dgm:prSet>
      <dgm:spPr/>
    </dgm:pt>
    <dgm:pt modelId="{D3C306C0-0092-4213-AB2A-AD558CC708FD}" type="pres">
      <dgm:prSet presAssocID="{AF37681B-D1A2-4F11-AEC5-BBC845C95C8C}" presName="rootComposite" presStyleCnt="0"/>
      <dgm:spPr/>
    </dgm:pt>
    <dgm:pt modelId="{F0C40948-C3EF-42F2-96F4-D741EDEA5EFA}" type="pres">
      <dgm:prSet presAssocID="{AF37681B-D1A2-4F11-AEC5-BBC845C95C8C}" presName="rootText" presStyleLbl="node2" presStyleIdx="2" presStyleCnt="3" custScaleX="183763" custLinFactNeighborX="11513" custLinFactNeighborY="6322">
        <dgm:presLayoutVars>
          <dgm:chPref val="3"/>
        </dgm:presLayoutVars>
      </dgm:prSet>
      <dgm:spPr/>
      <dgm:t>
        <a:bodyPr/>
        <a:lstStyle/>
        <a:p>
          <a:endParaRPr lang="en-US"/>
        </a:p>
      </dgm:t>
    </dgm:pt>
    <dgm:pt modelId="{199FDE7F-A955-4759-AC2D-62A305DCE6AD}" type="pres">
      <dgm:prSet presAssocID="{AF37681B-D1A2-4F11-AEC5-BBC845C95C8C}" presName="rootConnector" presStyleLbl="node2" presStyleIdx="2" presStyleCnt="3"/>
      <dgm:spPr/>
      <dgm:t>
        <a:bodyPr/>
        <a:lstStyle/>
        <a:p>
          <a:endParaRPr lang="en-US"/>
        </a:p>
      </dgm:t>
    </dgm:pt>
    <dgm:pt modelId="{6233A8BE-C0AA-41A3-A9E6-796B4E0BD2B0}" type="pres">
      <dgm:prSet presAssocID="{AF37681B-D1A2-4F11-AEC5-BBC845C95C8C}" presName="hierChild4" presStyleCnt="0"/>
      <dgm:spPr/>
    </dgm:pt>
    <dgm:pt modelId="{D78D74CB-92C1-4E1A-B807-3610C15C1E22}" type="pres">
      <dgm:prSet presAssocID="{128FDC1F-9262-443C-AAFB-555C6F3ECFDB}" presName="Name37" presStyleLbl="parChTrans1D3" presStyleIdx="1" presStyleCnt="2"/>
      <dgm:spPr/>
      <dgm:t>
        <a:bodyPr/>
        <a:lstStyle/>
        <a:p>
          <a:endParaRPr lang="en-US"/>
        </a:p>
      </dgm:t>
    </dgm:pt>
    <dgm:pt modelId="{0C9EEF61-E6DF-4D64-A0F9-DC7EE3520DD9}" type="pres">
      <dgm:prSet presAssocID="{D111EE63-C3EA-4D64-85AA-090C172E4AA0}" presName="hierRoot2" presStyleCnt="0">
        <dgm:presLayoutVars>
          <dgm:hierBranch val="init"/>
        </dgm:presLayoutVars>
      </dgm:prSet>
      <dgm:spPr/>
    </dgm:pt>
    <dgm:pt modelId="{CCCCD25D-D59E-4714-9B6A-E4D16BE3E7C1}" type="pres">
      <dgm:prSet presAssocID="{D111EE63-C3EA-4D64-85AA-090C172E4AA0}" presName="rootComposite" presStyleCnt="0"/>
      <dgm:spPr/>
    </dgm:pt>
    <dgm:pt modelId="{A8A0D7C1-2094-4C82-8F66-2C7F8EDC9505}" type="pres">
      <dgm:prSet presAssocID="{D111EE63-C3EA-4D64-85AA-090C172E4AA0}" presName="rootText" presStyleLbl="node3" presStyleIdx="1" presStyleCnt="2" custLinFactNeighborX="22840" custLinFactNeighborY="36157">
        <dgm:presLayoutVars>
          <dgm:chPref val="3"/>
        </dgm:presLayoutVars>
      </dgm:prSet>
      <dgm:spPr/>
      <dgm:t>
        <a:bodyPr/>
        <a:lstStyle/>
        <a:p>
          <a:endParaRPr lang="en-US"/>
        </a:p>
      </dgm:t>
    </dgm:pt>
    <dgm:pt modelId="{6227FE2A-4E17-42A8-BBBA-3824C0F12092}" type="pres">
      <dgm:prSet presAssocID="{D111EE63-C3EA-4D64-85AA-090C172E4AA0}" presName="rootConnector" presStyleLbl="node3" presStyleIdx="1" presStyleCnt="2"/>
      <dgm:spPr/>
      <dgm:t>
        <a:bodyPr/>
        <a:lstStyle/>
        <a:p>
          <a:endParaRPr lang="en-US"/>
        </a:p>
      </dgm:t>
    </dgm:pt>
    <dgm:pt modelId="{0832AD55-E78A-4448-B59B-F1307FE5D362}" type="pres">
      <dgm:prSet presAssocID="{D111EE63-C3EA-4D64-85AA-090C172E4AA0}" presName="hierChild4" presStyleCnt="0"/>
      <dgm:spPr/>
    </dgm:pt>
    <dgm:pt modelId="{E1E9C1F5-FB09-4986-8065-A4B397969B34}" type="pres">
      <dgm:prSet presAssocID="{D111EE63-C3EA-4D64-85AA-090C172E4AA0}" presName="hierChild5" presStyleCnt="0"/>
      <dgm:spPr/>
    </dgm:pt>
    <dgm:pt modelId="{EA4995FD-1C83-43FC-9E56-0C11E2973894}" type="pres">
      <dgm:prSet presAssocID="{AF37681B-D1A2-4F11-AEC5-BBC845C95C8C}" presName="hierChild5" presStyleCnt="0"/>
      <dgm:spPr/>
    </dgm:pt>
    <dgm:pt modelId="{07EEEE0C-8AE6-40D6-98A2-FED3EDCE2B30}" type="pres">
      <dgm:prSet presAssocID="{64A04E4B-01DF-4B85-9A1F-19E7338E172C}" presName="hierChild3" presStyleCnt="0"/>
      <dgm:spPr/>
    </dgm:pt>
    <dgm:pt modelId="{855C1DA8-0A7D-4FB6-967E-A410DFCDFAFA}" type="pres">
      <dgm:prSet presAssocID="{6A440E7F-AAD5-40D5-9248-41A966C040A2}" presName="Name111" presStyleLbl="parChTrans1D2" presStyleIdx="3" presStyleCnt="4"/>
      <dgm:spPr/>
      <dgm:t>
        <a:bodyPr/>
        <a:lstStyle/>
        <a:p>
          <a:endParaRPr lang="en-US"/>
        </a:p>
      </dgm:t>
    </dgm:pt>
    <dgm:pt modelId="{DAAC8DDA-4931-41A1-A3B2-C31318193353}" type="pres">
      <dgm:prSet presAssocID="{3A383D08-37AD-4CCF-B690-A0E93BE07723}" presName="hierRoot3" presStyleCnt="0">
        <dgm:presLayoutVars>
          <dgm:hierBranch val="init"/>
        </dgm:presLayoutVars>
      </dgm:prSet>
      <dgm:spPr/>
    </dgm:pt>
    <dgm:pt modelId="{D24CF5E5-BBD7-4473-BFEC-5023A927E54C}" type="pres">
      <dgm:prSet presAssocID="{3A383D08-37AD-4CCF-B690-A0E93BE07723}" presName="rootComposite3" presStyleCnt="0"/>
      <dgm:spPr/>
    </dgm:pt>
    <dgm:pt modelId="{B7FC5B96-EB31-410C-A6EA-EDC6ACA9CC1F}" type="pres">
      <dgm:prSet presAssocID="{3A383D08-37AD-4CCF-B690-A0E93BE07723}" presName="rootText3" presStyleLbl="asst1" presStyleIdx="0" presStyleCnt="1" custScaleX="153676" custLinFactNeighborX="-38486" custLinFactNeighborY="-1739">
        <dgm:presLayoutVars>
          <dgm:chPref val="3"/>
        </dgm:presLayoutVars>
      </dgm:prSet>
      <dgm:spPr/>
      <dgm:t>
        <a:bodyPr/>
        <a:lstStyle/>
        <a:p>
          <a:endParaRPr lang="en-US"/>
        </a:p>
      </dgm:t>
    </dgm:pt>
    <dgm:pt modelId="{8E79D20D-A6A9-4226-8AD0-75897E9D03EE}" type="pres">
      <dgm:prSet presAssocID="{3A383D08-37AD-4CCF-B690-A0E93BE07723}" presName="rootConnector3" presStyleLbl="asst1" presStyleIdx="0" presStyleCnt="1"/>
      <dgm:spPr/>
      <dgm:t>
        <a:bodyPr/>
        <a:lstStyle/>
        <a:p>
          <a:endParaRPr lang="en-US"/>
        </a:p>
      </dgm:t>
    </dgm:pt>
    <dgm:pt modelId="{C1F8A61F-B837-40F1-9D99-4A46922FE27A}" type="pres">
      <dgm:prSet presAssocID="{3A383D08-37AD-4CCF-B690-A0E93BE07723}" presName="hierChild6" presStyleCnt="0"/>
      <dgm:spPr/>
    </dgm:pt>
    <dgm:pt modelId="{A0783259-FBA8-4C8A-8966-0925E1BE624F}" type="pres">
      <dgm:prSet presAssocID="{3A383D08-37AD-4CCF-B690-A0E93BE07723}" presName="hierChild7" presStyleCnt="0"/>
      <dgm:spPr/>
    </dgm:pt>
  </dgm:ptLst>
  <dgm:cxnLst>
    <dgm:cxn modelId="{D97AEA86-7839-41CE-B960-7F6D4CF340B9}" srcId="{64A04E4B-01DF-4B85-9A1F-19E7338E172C}" destId="{3A383D08-37AD-4CCF-B690-A0E93BE07723}" srcOrd="3" destOrd="0" parTransId="{6A440E7F-AAD5-40D5-9248-41A966C040A2}" sibTransId="{BE92AC99-EC0E-424E-93AC-C1F0887FEA2D}"/>
    <dgm:cxn modelId="{8619EB4F-B1A2-4E98-ACE8-F525D545F50D}" type="presOf" srcId="{9E2E43E0-2A0D-49F7-8D1A-0441306C3BF8}" destId="{A6A8D698-20F6-42BE-BDEE-E0E4E7332789}" srcOrd="0" destOrd="0" presId="urn:microsoft.com/office/officeart/2005/8/layout/orgChart1"/>
    <dgm:cxn modelId="{835A40CC-66FA-4BEA-A5DB-6F9572BC1487}" type="presOf" srcId="{3A383D08-37AD-4CCF-B690-A0E93BE07723}" destId="{8E79D20D-A6A9-4226-8AD0-75897E9D03EE}" srcOrd="1" destOrd="0" presId="urn:microsoft.com/office/officeart/2005/8/layout/orgChart1"/>
    <dgm:cxn modelId="{7A4B6985-CC23-4223-A92C-C0161B3E7D0F}" type="presOf" srcId="{6A440E7F-AAD5-40D5-9248-41A966C040A2}" destId="{855C1DA8-0A7D-4FB6-967E-A410DFCDFAFA}" srcOrd="0" destOrd="0" presId="urn:microsoft.com/office/officeart/2005/8/layout/orgChart1"/>
    <dgm:cxn modelId="{98231DA5-D341-473B-A225-2960E3621F8D}" srcId="{64A04E4B-01DF-4B85-9A1F-19E7338E172C}" destId="{46161D4E-CC44-4FC4-AA08-CFBEBA622568}" srcOrd="0" destOrd="0" parTransId="{9E2E43E0-2A0D-49F7-8D1A-0441306C3BF8}" sibTransId="{52379463-C58B-45B5-9D68-FDF25AEAF613}"/>
    <dgm:cxn modelId="{3CAF4AFE-CFF1-4ECB-90D0-E88E89125F0D}" type="presOf" srcId="{128FDC1F-9262-443C-AAFB-555C6F3ECFDB}" destId="{D78D74CB-92C1-4E1A-B807-3610C15C1E22}" srcOrd="0" destOrd="0" presId="urn:microsoft.com/office/officeart/2005/8/layout/orgChart1"/>
    <dgm:cxn modelId="{46E32AA4-C9D2-4737-9028-EBA67EFB126D}" type="presOf" srcId="{0DC743CA-D72A-41A4-AE88-85F4A5955D2B}" destId="{22E2B088-E9A9-4C80-9D50-F9E123DEEA01}" srcOrd="0" destOrd="0" presId="urn:microsoft.com/office/officeart/2005/8/layout/orgChart1"/>
    <dgm:cxn modelId="{3457EED1-BED7-4F6D-93C4-47E0E78A2C37}" type="presOf" srcId="{3A383D08-37AD-4CCF-B690-A0E93BE07723}" destId="{B7FC5B96-EB31-410C-A6EA-EDC6ACA9CC1F}" srcOrd="0" destOrd="0" presId="urn:microsoft.com/office/officeart/2005/8/layout/orgChart1"/>
    <dgm:cxn modelId="{E83F3310-C73D-473A-ACFE-7D8FAB84E3C2}" type="presOf" srcId="{AF37681B-D1A2-4F11-AEC5-BBC845C95C8C}" destId="{F0C40948-C3EF-42F2-96F4-D741EDEA5EFA}" srcOrd="0" destOrd="0" presId="urn:microsoft.com/office/officeart/2005/8/layout/orgChart1"/>
    <dgm:cxn modelId="{BAEBC373-1A12-443A-A62C-9AA39F828381}" type="presOf" srcId="{DE9C2EB8-CA3E-4A59-9949-0695C036E7E3}" destId="{5A7504AE-7281-4D95-B0E6-4BC6BC8FA14A}" srcOrd="0" destOrd="0" presId="urn:microsoft.com/office/officeart/2005/8/layout/orgChart1"/>
    <dgm:cxn modelId="{5FB5AE61-03B3-43B2-B16A-71756FBE7B62}" type="presOf" srcId="{1881D244-97BF-4CE1-B83C-F9F2B388E130}" destId="{37357299-13D1-4357-8FAC-A8329015AA61}" srcOrd="1" destOrd="0" presId="urn:microsoft.com/office/officeart/2005/8/layout/orgChart1"/>
    <dgm:cxn modelId="{67E52879-1E34-4285-BBCF-188D21912494}" type="presOf" srcId="{27D44CE3-D0A2-4E86-AE80-46C1B7A48870}" destId="{3B5A6FC5-C462-4593-ABBC-CD7F82DABCBF}" srcOrd="0" destOrd="0" presId="urn:microsoft.com/office/officeart/2005/8/layout/orgChart1"/>
    <dgm:cxn modelId="{23FEA9FF-8226-46D9-B457-E5CC8E89C9F3}" type="presOf" srcId="{AF37681B-D1A2-4F11-AEC5-BBC845C95C8C}" destId="{199FDE7F-A955-4759-AC2D-62A305DCE6AD}" srcOrd="1" destOrd="0" presId="urn:microsoft.com/office/officeart/2005/8/layout/orgChart1"/>
    <dgm:cxn modelId="{B8B7ADFB-0343-4D07-ADD3-B7CBD74A0F5D}" type="presOf" srcId="{B4689035-0B0B-4EEE-B047-2BCE14CCF8C4}" destId="{49B1AC52-BF3A-434C-97B1-FF9AFA3E099F}" srcOrd="0" destOrd="0" presId="urn:microsoft.com/office/officeart/2005/8/layout/orgChart1"/>
    <dgm:cxn modelId="{538351F0-C455-4D19-8C74-2125F8DA40F1}" srcId="{27D44CE3-D0A2-4E86-AE80-46C1B7A48870}" destId="{64A04E4B-01DF-4B85-9A1F-19E7338E172C}" srcOrd="0" destOrd="0" parTransId="{C91C24EA-BBEB-4F20-8209-E9495208A97C}" sibTransId="{DD5392C8-B097-42BC-866D-D8CA15CDEB20}"/>
    <dgm:cxn modelId="{33D801B2-7601-41FB-B758-0FCB479F62EA}" type="presOf" srcId="{D111EE63-C3EA-4D64-85AA-090C172E4AA0}" destId="{6227FE2A-4E17-42A8-BBBA-3824C0F12092}" srcOrd="1" destOrd="0" presId="urn:microsoft.com/office/officeart/2005/8/layout/orgChart1"/>
    <dgm:cxn modelId="{7258E177-17D7-4A82-914F-400755C309C8}" srcId="{AF37681B-D1A2-4F11-AEC5-BBC845C95C8C}" destId="{D111EE63-C3EA-4D64-85AA-090C172E4AA0}" srcOrd="0" destOrd="0" parTransId="{128FDC1F-9262-443C-AAFB-555C6F3ECFDB}" sibTransId="{278B7BAA-717C-49CC-8E1C-4C7395772EEF}"/>
    <dgm:cxn modelId="{68350580-8CD4-4C76-B6EB-6F6B0B178E91}" type="presOf" srcId="{64A04E4B-01DF-4B85-9A1F-19E7338E172C}" destId="{5D62EAA6-CB42-410B-91F0-D466CA809A5A}" srcOrd="0" destOrd="0" presId="urn:microsoft.com/office/officeart/2005/8/layout/orgChart1"/>
    <dgm:cxn modelId="{7B51B5D9-EF51-458C-8010-0799EFC18AB5}" type="presOf" srcId="{1881D244-97BF-4CE1-B83C-F9F2B388E130}" destId="{A9E384B0-BBC7-48ED-A8F1-3DA500E9B01D}" srcOrd="0" destOrd="0" presId="urn:microsoft.com/office/officeart/2005/8/layout/orgChart1"/>
    <dgm:cxn modelId="{E876F7F6-E322-4D7E-9EA2-9715927AB279}" srcId="{64A04E4B-01DF-4B85-9A1F-19E7338E172C}" destId="{1881D244-97BF-4CE1-B83C-F9F2B388E130}" srcOrd="1" destOrd="0" parTransId="{DE9C2EB8-CA3E-4A59-9949-0695C036E7E3}" sibTransId="{4BA81BBC-4EEA-4672-A278-1160793EDC53}"/>
    <dgm:cxn modelId="{CF30B926-794E-4911-BC62-883D48DEA911}" type="presOf" srcId="{46161D4E-CC44-4FC4-AA08-CFBEBA622568}" destId="{42206328-EBE0-4FF4-B30E-08E6335D208C}" srcOrd="0" destOrd="0" presId="urn:microsoft.com/office/officeart/2005/8/layout/orgChart1"/>
    <dgm:cxn modelId="{C587F186-14E3-4A86-94D7-A9A77D3CF0A5}" type="presOf" srcId="{46161D4E-CC44-4FC4-AA08-CFBEBA622568}" destId="{6F0D0EB5-59D7-4283-8A25-EA7781BE70F9}" srcOrd="1" destOrd="0" presId="urn:microsoft.com/office/officeart/2005/8/layout/orgChart1"/>
    <dgm:cxn modelId="{6CA7EEC2-974F-4F7B-B6F7-A9ED88D6E0E8}" type="presOf" srcId="{D1689540-E39A-4E3F-AF6A-D01B21058DC0}" destId="{011B6E26-9E8E-442E-81FC-4AF256E5404A}" srcOrd="1" destOrd="0" presId="urn:microsoft.com/office/officeart/2005/8/layout/orgChart1"/>
    <dgm:cxn modelId="{2EF5BB6A-0AB1-4627-9EF3-02C1E5B6D4A9}" srcId="{64A04E4B-01DF-4B85-9A1F-19E7338E172C}" destId="{AF37681B-D1A2-4F11-AEC5-BBC845C95C8C}" srcOrd="2" destOrd="0" parTransId="{0DC743CA-D72A-41A4-AE88-85F4A5955D2B}" sibTransId="{17545ABD-651B-4AF1-BEA1-6B82CD71CF3F}"/>
    <dgm:cxn modelId="{CB45C7CB-A98F-4742-BC89-89BD1F274A7E}" type="presOf" srcId="{64A04E4B-01DF-4B85-9A1F-19E7338E172C}" destId="{B6AFF07F-FE22-4370-8069-08810D128F08}" srcOrd="1" destOrd="0" presId="urn:microsoft.com/office/officeart/2005/8/layout/orgChart1"/>
    <dgm:cxn modelId="{52002574-599C-4C89-9E3C-131215E41803}" type="presOf" srcId="{D111EE63-C3EA-4D64-85AA-090C172E4AA0}" destId="{A8A0D7C1-2094-4C82-8F66-2C7F8EDC9505}" srcOrd="0" destOrd="0" presId="urn:microsoft.com/office/officeart/2005/8/layout/orgChart1"/>
    <dgm:cxn modelId="{77C74BCC-9BAD-4E6B-8D7C-1ADAF93FCC2E}" srcId="{1881D244-97BF-4CE1-B83C-F9F2B388E130}" destId="{D1689540-E39A-4E3F-AF6A-D01B21058DC0}" srcOrd="0" destOrd="0" parTransId="{B4689035-0B0B-4EEE-B047-2BCE14CCF8C4}" sibTransId="{44C01965-32D9-4071-8C95-9A8A83F0D98F}"/>
    <dgm:cxn modelId="{4C483DD5-209D-4E8E-B37A-F8CF01CF4438}" type="presOf" srcId="{D1689540-E39A-4E3F-AF6A-D01B21058DC0}" destId="{A97E72AB-071F-4DB5-A1ED-7AE6B47BB220}" srcOrd="0" destOrd="0" presId="urn:microsoft.com/office/officeart/2005/8/layout/orgChart1"/>
    <dgm:cxn modelId="{4FAB35D6-9739-4C64-9077-98EC11E02BF0}" type="presParOf" srcId="{3B5A6FC5-C462-4593-ABBC-CD7F82DABCBF}" destId="{E107F58F-B32D-4ACE-85A1-7A3BC1B8EA55}" srcOrd="0" destOrd="0" presId="urn:microsoft.com/office/officeart/2005/8/layout/orgChart1"/>
    <dgm:cxn modelId="{D5490804-2862-41F4-8D08-2704FC6392C5}" type="presParOf" srcId="{E107F58F-B32D-4ACE-85A1-7A3BC1B8EA55}" destId="{18E21FB1-8F9D-4486-BECD-DE3A6D4FA592}" srcOrd="0" destOrd="0" presId="urn:microsoft.com/office/officeart/2005/8/layout/orgChart1"/>
    <dgm:cxn modelId="{A79212F3-2518-45BE-8F41-89CF6F58795F}" type="presParOf" srcId="{18E21FB1-8F9D-4486-BECD-DE3A6D4FA592}" destId="{5D62EAA6-CB42-410B-91F0-D466CA809A5A}" srcOrd="0" destOrd="0" presId="urn:microsoft.com/office/officeart/2005/8/layout/orgChart1"/>
    <dgm:cxn modelId="{8390F231-E1B6-4A3D-9DC4-0BD402BC5473}" type="presParOf" srcId="{18E21FB1-8F9D-4486-BECD-DE3A6D4FA592}" destId="{B6AFF07F-FE22-4370-8069-08810D128F08}" srcOrd="1" destOrd="0" presId="urn:microsoft.com/office/officeart/2005/8/layout/orgChart1"/>
    <dgm:cxn modelId="{14FAC11A-FB22-4E01-B764-8B2FBAC56064}" type="presParOf" srcId="{E107F58F-B32D-4ACE-85A1-7A3BC1B8EA55}" destId="{B63F1381-3120-471D-B236-782C52BE8EE7}" srcOrd="1" destOrd="0" presId="urn:microsoft.com/office/officeart/2005/8/layout/orgChart1"/>
    <dgm:cxn modelId="{4CF9923B-C881-41B9-B7E9-FA4262B7F769}" type="presParOf" srcId="{B63F1381-3120-471D-B236-782C52BE8EE7}" destId="{A6A8D698-20F6-42BE-BDEE-E0E4E7332789}" srcOrd="0" destOrd="0" presId="urn:microsoft.com/office/officeart/2005/8/layout/orgChart1"/>
    <dgm:cxn modelId="{EAA4B193-B406-4599-B813-419BEA3BF58C}" type="presParOf" srcId="{B63F1381-3120-471D-B236-782C52BE8EE7}" destId="{6A384670-DA0C-4E68-8076-08A10BFCB7DA}" srcOrd="1" destOrd="0" presId="urn:microsoft.com/office/officeart/2005/8/layout/orgChart1"/>
    <dgm:cxn modelId="{641125DE-9D9B-4B94-AD63-23C32ED66C35}" type="presParOf" srcId="{6A384670-DA0C-4E68-8076-08A10BFCB7DA}" destId="{FBE18B2E-6343-4007-9A0B-EE567A14FF7E}" srcOrd="0" destOrd="0" presId="urn:microsoft.com/office/officeart/2005/8/layout/orgChart1"/>
    <dgm:cxn modelId="{AF4CB34B-0899-4F75-A432-A97505D441B1}" type="presParOf" srcId="{FBE18B2E-6343-4007-9A0B-EE567A14FF7E}" destId="{42206328-EBE0-4FF4-B30E-08E6335D208C}" srcOrd="0" destOrd="0" presId="urn:microsoft.com/office/officeart/2005/8/layout/orgChart1"/>
    <dgm:cxn modelId="{924FD884-845F-4ED3-902E-6C3234C607E0}" type="presParOf" srcId="{FBE18B2E-6343-4007-9A0B-EE567A14FF7E}" destId="{6F0D0EB5-59D7-4283-8A25-EA7781BE70F9}" srcOrd="1" destOrd="0" presId="urn:microsoft.com/office/officeart/2005/8/layout/orgChart1"/>
    <dgm:cxn modelId="{2CD0A7C4-F310-41B5-A3B9-34BA0134FF75}" type="presParOf" srcId="{6A384670-DA0C-4E68-8076-08A10BFCB7DA}" destId="{88686CC7-F0AF-4056-8F6C-E88EA744A3A0}" srcOrd="1" destOrd="0" presId="urn:microsoft.com/office/officeart/2005/8/layout/orgChart1"/>
    <dgm:cxn modelId="{D4E8A931-3FC8-4FC8-BF7F-2A5811D0D0E1}" type="presParOf" srcId="{6A384670-DA0C-4E68-8076-08A10BFCB7DA}" destId="{CF605648-31E2-4554-AC3C-91000362BE4A}" srcOrd="2" destOrd="0" presId="urn:microsoft.com/office/officeart/2005/8/layout/orgChart1"/>
    <dgm:cxn modelId="{2E602A09-ECDB-4953-B11A-F1FCB86ECF62}" type="presParOf" srcId="{B63F1381-3120-471D-B236-782C52BE8EE7}" destId="{5A7504AE-7281-4D95-B0E6-4BC6BC8FA14A}" srcOrd="2" destOrd="0" presId="urn:microsoft.com/office/officeart/2005/8/layout/orgChart1"/>
    <dgm:cxn modelId="{C0EF2674-35B5-4C7E-A392-BE4424907BE3}" type="presParOf" srcId="{B63F1381-3120-471D-B236-782C52BE8EE7}" destId="{73BAFD4C-F11E-435E-8298-707282840442}" srcOrd="3" destOrd="0" presId="urn:microsoft.com/office/officeart/2005/8/layout/orgChart1"/>
    <dgm:cxn modelId="{30BB236F-BAA8-48FA-9BC6-059EC2889F33}" type="presParOf" srcId="{73BAFD4C-F11E-435E-8298-707282840442}" destId="{5EAFE771-AF6B-4AA1-8AC2-A111DB76A7EE}" srcOrd="0" destOrd="0" presId="urn:microsoft.com/office/officeart/2005/8/layout/orgChart1"/>
    <dgm:cxn modelId="{A0DF55ED-6BD6-421D-BE33-9F802E24148D}" type="presParOf" srcId="{5EAFE771-AF6B-4AA1-8AC2-A111DB76A7EE}" destId="{A9E384B0-BBC7-48ED-A8F1-3DA500E9B01D}" srcOrd="0" destOrd="0" presId="urn:microsoft.com/office/officeart/2005/8/layout/orgChart1"/>
    <dgm:cxn modelId="{41E97FFE-AD87-411F-A5E5-2DBCA91E8CA4}" type="presParOf" srcId="{5EAFE771-AF6B-4AA1-8AC2-A111DB76A7EE}" destId="{37357299-13D1-4357-8FAC-A8329015AA61}" srcOrd="1" destOrd="0" presId="urn:microsoft.com/office/officeart/2005/8/layout/orgChart1"/>
    <dgm:cxn modelId="{646CBDA2-67CF-4D13-8A8A-6560D92B6896}" type="presParOf" srcId="{73BAFD4C-F11E-435E-8298-707282840442}" destId="{ECE25A5C-2F73-4EB2-B03E-BF42B8F70693}" srcOrd="1" destOrd="0" presId="urn:microsoft.com/office/officeart/2005/8/layout/orgChart1"/>
    <dgm:cxn modelId="{0240945F-398E-4F31-8E35-509D3E894BFB}" type="presParOf" srcId="{ECE25A5C-2F73-4EB2-B03E-BF42B8F70693}" destId="{49B1AC52-BF3A-434C-97B1-FF9AFA3E099F}" srcOrd="0" destOrd="0" presId="urn:microsoft.com/office/officeart/2005/8/layout/orgChart1"/>
    <dgm:cxn modelId="{7D053354-B79E-4035-8BED-855E0BF7C6D0}" type="presParOf" srcId="{ECE25A5C-2F73-4EB2-B03E-BF42B8F70693}" destId="{EF11A12D-6BE1-412C-8407-3C7B4887D9CB}" srcOrd="1" destOrd="0" presId="urn:microsoft.com/office/officeart/2005/8/layout/orgChart1"/>
    <dgm:cxn modelId="{35FA3351-A14E-41F8-98BC-F0E45AEB7D19}" type="presParOf" srcId="{EF11A12D-6BE1-412C-8407-3C7B4887D9CB}" destId="{588B1C62-2D8F-4B8E-AFB7-F7A6FFDCE66C}" srcOrd="0" destOrd="0" presId="urn:microsoft.com/office/officeart/2005/8/layout/orgChart1"/>
    <dgm:cxn modelId="{86B1CAA1-2A44-4887-9654-AF36049D8ED1}" type="presParOf" srcId="{588B1C62-2D8F-4B8E-AFB7-F7A6FFDCE66C}" destId="{A97E72AB-071F-4DB5-A1ED-7AE6B47BB220}" srcOrd="0" destOrd="0" presId="urn:microsoft.com/office/officeart/2005/8/layout/orgChart1"/>
    <dgm:cxn modelId="{DEDC2DA4-4507-4771-A29A-B12A13FF404C}" type="presParOf" srcId="{588B1C62-2D8F-4B8E-AFB7-F7A6FFDCE66C}" destId="{011B6E26-9E8E-442E-81FC-4AF256E5404A}" srcOrd="1" destOrd="0" presId="urn:microsoft.com/office/officeart/2005/8/layout/orgChart1"/>
    <dgm:cxn modelId="{9051C061-0F84-4197-A0EB-513CD827E6E5}" type="presParOf" srcId="{EF11A12D-6BE1-412C-8407-3C7B4887D9CB}" destId="{073853DE-1CBA-4371-BA39-32062C0323C0}" srcOrd="1" destOrd="0" presId="urn:microsoft.com/office/officeart/2005/8/layout/orgChart1"/>
    <dgm:cxn modelId="{9BC8E368-43A6-445B-8739-6F9E33290DD1}" type="presParOf" srcId="{EF11A12D-6BE1-412C-8407-3C7B4887D9CB}" destId="{CCB42776-7F7A-4856-88FB-9BA35CE39BEB}" srcOrd="2" destOrd="0" presId="urn:microsoft.com/office/officeart/2005/8/layout/orgChart1"/>
    <dgm:cxn modelId="{43654666-5BAF-4130-A457-08007E95ED5B}" type="presParOf" srcId="{73BAFD4C-F11E-435E-8298-707282840442}" destId="{E452C57F-34D8-4B58-BED6-9FE2C9B94410}" srcOrd="2" destOrd="0" presId="urn:microsoft.com/office/officeart/2005/8/layout/orgChart1"/>
    <dgm:cxn modelId="{81BFE889-94F9-4CEF-AF33-31A7EE1A6FA4}" type="presParOf" srcId="{B63F1381-3120-471D-B236-782C52BE8EE7}" destId="{22E2B088-E9A9-4C80-9D50-F9E123DEEA01}" srcOrd="4" destOrd="0" presId="urn:microsoft.com/office/officeart/2005/8/layout/orgChart1"/>
    <dgm:cxn modelId="{03BFB63E-A7F4-46D1-84D3-F400DA3C3339}" type="presParOf" srcId="{B63F1381-3120-471D-B236-782C52BE8EE7}" destId="{4732E909-2B5F-4500-B399-FC547E9593D6}" srcOrd="5" destOrd="0" presId="urn:microsoft.com/office/officeart/2005/8/layout/orgChart1"/>
    <dgm:cxn modelId="{8B64A4AB-94C2-4160-A366-D543CABD3A70}" type="presParOf" srcId="{4732E909-2B5F-4500-B399-FC547E9593D6}" destId="{D3C306C0-0092-4213-AB2A-AD558CC708FD}" srcOrd="0" destOrd="0" presId="urn:microsoft.com/office/officeart/2005/8/layout/orgChart1"/>
    <dgm:cxn modelId="{A470A82A-8869-4FB9-82E0-F7019207D2DE}" type="presParOf" srcId="{D3C306C0-0092-4213-AB2A-AD558CC708FD}" destId="{F0C40948-C3EF-42F2-96F4-D741EDEA5EFA}" srcOrd="0" destOrd="0" presId="urn:microsoft.com/office/officeart/2005/8/layout/orgChart1"/>
    <dgm:cxn modelId="{5C1344F6-0604-497A-B720-5C34A7697012}" type="presParOf" srcId="{D3C306C0-0092-4213-AB2A-AD558CC708FD}" destId="{199FDE7F-A955-4759-AC2D-62A305DCE6AD}" srcOrd="1" destOrd="0" presId="urn:microsoft.com/office/officeart/2005/8/layout/orgChart1"/>
    <dgm:cxn modelId="{CD91F0B7-8C7E-4671-B9EA-33BD1BE99C59}" type="presParOf" srcId="{4732E909-2B5F-4500-B399-FC547E9593D6}" destId="{6233A8BE-C0AA-41A3-A9E6-796B4E0BD2B0}" srcOrd="1" destOrd="0" presId="urn:microsoft.com/office/officeart/2005/8/layout/orgChart1"/>
    <dgm:cxn modelId="{F6742BD9-0BF1-44FE-B3BD-1ACF6F0DB9E3}" type="presParOf" srcId="{6233A8BE-C0AA-41A3-A9E6-796B4E0BD2B0}" destId="{D78D74CB-92C1-4E1A-B807-3610C15C1E22}" srcOrd="0" destOrd="0" presId="urn:microsoft.com/office/officeart/2005/8/layout/orgChart1"/>
    <dgm:cxn modelId="{C90AACBA-799B-43D6-98B2-017E1FAFD6EB}" type="presParOf" srcId="{6233A8BE-C0AA-41A3-A9E6-796B4E0BD2B0}" destId="{0C9EEF61-E6DF-4D64-A0F9-DC7EE3520DD9}" srcOrd="1" destOrd="0" presId="urn:microsoft.com/office/officeart/2005/8/layout/orgChart1"/>
    <dgm:cxn modelId="{F99FFB06-39CE-4D77-82D0-80755C424F0E}" type="presParOf" srcId="{0C9EEF61-E6DF-4D64-A0F9-DC7EE3520DD9}" destId="{CCCCD25D-D59E-4714-9B6A-E4D16BE3E7C1}" srcOrd="0" destOrd="0" presId="urn:microsoft.com/office/officeart/2005/8/layout/orgChart1"/>
    <dgm:cxn modelId="{6D7262D1-6FAD-4F89-8213-7F451738347D}" type="presParOf" srcId="{CCCCD25D-D59E-4714-9B6A-E4D16BE3E7C1}" destId="{A8A0D7C1-2094-4C82-8F66-2C7F8EDC9505}" srcOrd="0" destOrd="0" presId="urn:microsoft.com/office/officeart/2005/8/layout/orgChart1"/>
    <dgm:cxn modelId="{D9412393-1524-46B5-897D-3C9E425A8812}" type="presParOf" srcId="{CCCCD25D-D59E-4714-9B6A-E4D16BE3E7C1}" destId="{6227FE2A-4E17-42A8-BBBA-3824C0F12092}" srcOrd="1" destOrd="0" presId="urn:microsoft.com/office/officeart/2005/8/layout/orgChart1"/>
    <dgm:cxn modelId="{E5BEC125-C16A-42BC-977E-0EF0C5113E89}" type="presParOf" srcId="{0C9EEF61-E6DF-4D64-A0F9-DC7EE3520DD9}" destId="{0832AD55-E78A-4448-B59B-F1307FE5D362}" srcOrd="1" destOrd="0" presId="urn:microsoft.com/office/officeart/2005/8/layout/orgChart1"/>
    <dgm:cxn modelId="{3B469B20-6645-46A4-9DD4-91F98E3CF384}" type="presParOf" srcId="{0C9EEF61-E6DF-4D64-A0F9-DC7EE3520DD9}" destId="{E1E9C1F5-FB09-4986-8065-A4B397969B34}" srcOrd="2" destOrd="0" presId="urn:microsoft.com/office/officeart/2005/8/layout/orgChart1"/>
    <dgm:cxn modelId="{CF330A51-5900-4D56-96D1-E35BEBF00A16}" type="presParOf" srcId="{4732E909-2B5F-4500-B399-FC547E9593D6}" destId="{EA4995FD-1C83-43FC-9E56-0C11E2973894}" srcOrd="2" destOrd="0" presId="urn:microsoft.com/office/officeart/2005/8/layout/orgChart1"/>
    <dgm:cxn modelId="{D3D8A4C4-F9B0-48EB-8275-37C16E58FF45}" type="presParOf" srcId="{E107F58F-B32D-4ACE-85A1-7A3BC1B8EA55}" destId="{07EEEE0C-8AE6-40D6-98A2-FED3EDCE2B30}" srcOrd="2" destOrd="0" presId="urn:microsoft.com/office/officeart/2005/8/layout/orgChart1"/>
    <dgm:cxn modelId="{343C8083-2E14-456A-8D8E-C21E68FA91F4}" type="presParOf" srcId="{07EEEE0C-8AE6-40D6-98A2-FED3EDCE2B30}" destId="{855C1DA8-0A7D-4FB6-967E-A410DFCDFAFA}" srcOrd="0" destOrd="0" presId="urn:microsoft.com/office/officeart/2005/8/layout/orgChart1"/>
    <dgm:cxn modelId="{7245A835-18C3-4A4C-8EC5-479655D0F88F}" type="presParOf" srcId="{07EEEE0C-8AE6-40D6-98A2-FED3EDCE2B30}" destId="{DAAC8DDA-4931-41A1-A3B2-C31318193353}" srcOrd="1" destOrd="0" presId="urn:microsoft.com/office/officeart/2005/8/layout/orgChart1"/>
    <dgm:cxn modelId="{E00C6742-C1A1-47E4-8670-064451307027}" type="presParOf" srcId="{DAAC8DDA-4931-41A1-A3B2-C31318193353}" destId="{D24CF5E5-BBD7-4473-BFEC-5023A927E54C}" srcOrd="0" destOrd="0" presId="urn:microsoft.com/office/officeart/2005/8/layout/orgChart1"/>
    <dgm:cxn modelId="{1ACCBCB5-3EFD-44E2-9312-030D7B04FACA}" type="presParOf" srcId="{D24CF5E5-BBD7-4473-BFEC-5023A927E54C}" destId="{B7FC5B96-EB31-410C-A6EA-EDC6ACA9CC1F}" srcOrd="0" destOrd="0" presId="urn:microsoft.com/office/officeart/2005/8/layout/orgChart1"/>
    <dgm:cxn modelId="{687E56E1-E82D-4F9F-AC68-7F684A369EA3}" type="presParOf" srcId="{D24CF5E5-BBD7-4473-BFEC-5023A927E54C}" destId="{8E79D20D-A6A9-4226-8AD0-75897E9D03EE}" srcOrd="1" destOrd="0" presId="urn:microsoft.com/office/officeart/2005/8/layout/orgChart1"/>
    <dgm:cxn modelId="{045203D5-3F04-4FA0-B227-58707375BFB5}" type="presParOf" srcId="{DAAC8DDA-4931-41A1-A3B2-C31318193353}" destId="{C1F8A61F-B837-40F1-9D99-4A46922FE27A}" srcOrd="1" destOrd="0" presId="urn:microsoft.com/office/officeart/2005/8/layout/orgChart1"/>
    <dgm:cxn modelId="{322893A0-DD00-4EFA-BE3B-E0D3A0EF7985}" type="presParOf" srcId="{DAAC8DDA-4931-41A1-A3B2-C31318193353}" destId="{A0783259-FBA8-4C8A-8966-0925E1BE624F}" srcOrd="2" destOrd="0" presId="urn:microsoft.com/office/officeart/2005/8/layout/orgChart1"/>
  </dgm:cxnLst>
  <dgm:bg/>
  <dgm:whole/>
</dgm:dataModel>
</file>

<file path=ppt/diagrams/data2.xml><?xml version="1.0" encoding="utf-8"?>
<dgm:dataModel xmlns:dgm="http://schemas.openxmlformats.org/drawingml/2006/diagram" xmlns:a="http://schemas.openxmlformats.org/drawingml/2006/main">
  <dgm:ptLst>
    <dgm:pt modelId="{4D7BBBCF-C4C8-4E96-8E91-5A178118A701}" type="doc">
      <dgm:prSet loTypeId="urn:microsoft.com/office/officeart/2005/8/layout/radial5" loCatId="cycle" qsTypeId="urn:microsoft.com/office/officeart/2005/8/quickstyle/3d1" qsCatId="3D" csTypeId="urn:microsoft.com/office/officeart/2005/8/colors/accent4_4" csCatId="accent4" phldr="1"/>
      <dgm:spPr/>
      <dgm:t>
        <a:bodyPr/>
        <a:lstStyle/>
        <a:p>
          <a:endParaRPr lang="en-US"/>
        </a:p>
      </dgm:t>
    </dgm:pt>
    <dgm:pt modelId="{C0DA0BB5-D7C4-4585-A65F-7DD87902F92A}">
      <dgm:prSet phldrT="[Text]" custT="1"/>
      <dgm:spPr/>
      <dgm:t>
        <a:bodyPr/>
        <a:lstStyle/>
        <a:p>
          <a:r>
            <a:rPr lang="en-US" sz="1400" b="1" dirty="0" smtClean="0">
              <a:latin typeface="Times New Roman" pitchFamily="18" charset="0"/>
              <a:cs typeface="Times New Roman" pitchFamily="18" charset="0"/>
            </a:rPr>
            <a:t>Spectrum Management</a:t>
          </a:r>
          <a:endParaRPr lang="en-US" sz="1400" b="1" dirty="0">
            <a:latin typeface="Times New Roman" pitchFamily="18" charset="0"/>
            <a:cs typeface="Times New Roman" pitchFamily="18" charset="0"/>
          </a:endParaRPr>
        </a:p>
      </dgm:t>
    </dgm:pt>
    <dgm:pt modelId="{39F6FD4C-0152-40AA-B7E6-F5775AF00040}" type="parTrans" cxnId="{CB842828-3096-4ED4-B7AD-AC149CB028C0}">
      <dgm:prSet/>
      <dgm:spPr/>
      <dgm:t>
        <a:bodyPr/>
        <a:lstStyle/>
        <a:p>
          <a:endParaRPr lang="en-US" sz="1400" b="1">
            <a:latin typeface="Times New Roman" pitchFamily="18" charset="0"/>
            <a:cs typeface="Times New Roman" pitchFamily="18" charset="0"/>
          </a:endParaRPr>
        </a:p>
      </dgm:t>
    </dgm:pt>
    <dgm:pt modelId="{C6AA0AC1-AA63-487E-B140-5BDC43D6B4DC}" type="sibTrans" cxnId="{CB842828-3096-4ED4-B7AD-AC149CB028C0}">
      <dgm:prSet/>
      <dgm:spPr/>
      <dgm:t>
        <a:bodyPr/>
        <a:lstStyle/>
        <a:p>
          <a:endParaRPr lang="en-US" sz="1400" b="1">
            <a:latin typeface="Times New Roman" pitchFamily="18" charset="0"/>
            <a:cs typeface="Times New Roman" pitchFamily="18" charset="0"/>
          </a:endParaRPr>
        </a:p>
      </dgm:t>
    </dgm:pt>
    <dgm:pt modelId="{06B5C2E1-7ADD-4961-9468-AE44C2F40E3B}">
      <dgm:prSet phldrT="[Text]" custT="1"/>
      <dgm:spPr/>
      <dgm:t>
        <a:bodyPr/>
        <a:lstStyle/>
        <a:p>
          <a:r>
            <a:rPr lang="en-US" sz="1400" b="1" dirty="0" smtClean="0">
              <a:latin typeface="Times New Roman" pitchFamily="18" charset="0"/>
              <a:cs typeface="Times New Roman" pitchFamily="18" charset="0"/>
            </a:rPr>
            <a:t>Spectrum Monitoring</a:t>
          </a:r>
          <a:endParaRPr lang="en-US" sz="1400" b="1" dirty="0">
            <a:latin typeface="Times New Roman" pitchFamily="18" charset="0"/>
            <a:cs typeface="Times New Roman" pitchFamily="18" charset="0"/>
          </a:endParaRPr>
        </a:p>
      </dgm:t>
    </dgm:pt>
    <dgm:pt modelId="{B017B947-D387-48A8-8968-C2CD969F3D87}" type="parTrans" cxnId="{AD1A5975-4581-427B-9059-98F3C71B407B}">
      <dgm:prSet custT="1"/>
      <dgm:spPr/>
      <dgm:t>
        <a:bodyPr/>
        <a:lstStyle/>
        <a:p>
          <a:endParaRPr lang="en-US" sz="1400" b="1">
            <a:latin typeface="Times New Roman" pitchFamily="18" charset="0"/>
            <a:cs typeface="Times New Roman" pitchFamily="18" charset="0"/>
          </a:endParaRPr>
        </a:p>
      </dgm:t>
    </dgm:pt>
    <dgm:pt modelId="{0A701F6D-E562-4EB0-B8E9-D20BCFC25E46}" type="sibTrans" cxnId="{AD1A5975-4581-427B-9059-98F3C71B407B}">
      <dgm:prSet/>
      <dgm:spPr/>
      <dgm:t>
        <a:bodyPr/>
        <a:lstStyle/>
        <a:p>
          <a:endParaRPr lang="en-US" sz="1400" b="1">
            <a:latin typeface="Times New Roman" pitchFamily="18" charset="0"/>
            <a:cs typeface="Times New Roman" pitchFamily="18" charset="0"/>
          </a:endParaRPr>
        </a:p>
      </dgm:t>
    </dgm:pt>
    <dgm:pt modelId="{6D186B7D-6874-430E-A3C4-03A0C5AC3DD0}">
      <dgm:prSet phldrT="[Text]" custT="1"/>
      <dgm:spPr/>
      <dgm:t>
        <a:bodyPr/>
        <a:lstStyle/>
        <a:p>
          <a:r>
            <a:rPr lang="en-US" sz="1400" b="1" dirty="0" smtClean="0">
              <a:latin typeface="Times New Roman" pitchFamily="18" charset="0"/>
              <a:cs typeface="Times New Roman" pitchFamily="18" charset="0"/>
            </a:rPr>
            <a:t>Legal &amp; Regulatory  foundation  for  NSMS</a:t>
          </a:r>
          <a:endParaRPr lang="en-US" sz="1400" b="1" dirty="0">
            <a:latin typeface="Times New Roman" pitchFamily="18" charset="0"/>
            <a:cs typeface="Times New Roman" pitchFamily="18" charset="0"/>
          </a:endParaRPr>
        </a:p>
      </dgm:t>
    </dgm:pt>
    <dgm:pt modelId="{B3CFB0AF-D2F9-45A6-92CD-98ECD4B4B7E1}" type="parTrans" cxnId="{8068C5AE-A4D0-49E3-B1F0-A17C735F7149}">
      <dgm:prSet custT="1"/>
      <dgm:spPr/>
      <dgm:t>
        <a:bodyPr/>
        <a:lstStyle/>
        <a:p>
          <a:endParaRPr lang="en-US" sz="1400" b="1">
            <a:latin typeface="Times New Roman" pitchFamily="18" charset="0"/>
            <a:cs typeface="Times New Roman" pitchFamily="18" charset="0"/>
          </a:endParaRPr>
        </a:p>
      </dgm:t>
    </dgm:pt>
    <dgm:pt modelId="{887C96CE-D385-4E8E-B21A-8DCD4F0DDFDC}" type="sibTrans" cxnId="{8068C5AE-A4D0-49E3-B1F0-A17C735F7149}">
      <dgm:prSet/>
      <dgm:spPr/>
      <dgm:t>
        <a:bodyPr/>
        <a:lstStyle/>
        <a:p>
          <a:endParaRPr lang="en-US" sz="1400" b="1">
            <a:latin typeface="Times New Roman" pitchFamily="18" charset="0"/>
            <a:cs typeface="Times New Roman" pitchFamily="18" charset="0"/>
          </a:endParaRPr>
        </a:p>
      </dgm:t>
    </dgm:pt>
    <dgm:pt modelId="{B77EF088-D251-40DD-94CD-5A14304A1FD6}">
      <dgm:prSet phldrT="[Text]" custT="1"/>
      <dgm:spPr/>
      <dgm:t>
        <a:bodyPr/>
        <a:lstStyle/>
        <a:p>
          <a:r>
            <a:rPr lang="en-US" sz="1400" b="1" dirty="0" smtClean="0">
              <a:latin typeface="Times New Roman" pitchFamily="18" charset="0"/>
              <a:cs typeface="Times New Roman" pitchFamily="18" charset="0"/>
            </a:rPr>
            <a:t>Spectrum Planning and Allocation</a:t>
          </a:r>
          <a:endParaRPr lang="en-US" sz="1400" b="1" dirty="0">
            <a:latin typeface="Times New Roman" pitchFamily="18" charset="0"/>
            <a:cs typeface="Times New Roman" pitchFamily="18" charset="0"/>
          </a:endParaRPr>
        </a:p>
      </dgm:t>
    </dgm:pt>
    <dgm:pt modelId="{8927EFF8-697C-4201-A770-9A5E75C1C513}" type="parTrans" cxnId="{85AF5674-1177-4FDD-B331-DA9772F1F6C2}">
      <dgm:prSet custT="1"/>
      <dgm:spPr/>
      <dgm:t>
        <a:bodyPr/>
        <a:lstStyle/>
        <a:p>
          <a:endParaRPr lang="en-US" sz="1400" b="1">
            <a:latin typeface="Times New Roman" pitchFamily="18" charset="0"/>
            <a:cs typeface="Times New Roman" pitchFamily="18" charset="0"/>
          </a:endParaRPr>
        </a:p>
      </dgm:t>
    </dgm:pt>
    <dgm:pt modelId="{01E44881-9652-42B9-AE7A-19257725C8B4}" type="sibTrans" cxnId="{85AF5674-1177-4FDD-B331-DA9772F1F6C2}">
      <dgm:prSet/>
      <dgm:spPr/>
      <dgm:t>
        <a:bodyPr/>
        <a:lstStyle/>
        <a:p>
          <a:endParaRPr lang="en-US" sz="1400" b="1">
            <a:latin typeface="Times New Roman" pitchFamily="18" charset="0"/>
            <a:cs typeface="Times New Roman" pitchFamily="18" charset="0"/>
          </a:endParaRPr>
        </a:p>
      </dgm:t>
    </dgm:pt>
    <dgm:pt modelId="{71E089B6-2747-4839-9B24-ED2A74779FB2}">
      <dgm:prSet phldrT="[Text]" custT="1"/>
      <dgm:spPr/>
      <dgm:t>
        <a:bodyPr/>
        <a:lstStyle/>
        <a:p>
          <a:r>
            <a:rPr lang="en-US" sz="1400" b="1" dirty="0" smtClean="0">
              <a:latin typeface="Times New Roman" pitchFamily="18" charset="0"/>
              <a:cs typeface="Times New Roman" pitchFamily="18" charset="0"/>
            </a:rPr>
            <a:t>Spectrum Engineering</a:t>
          </a:r>
          <a:endParaRPr lang="en-US" sz="1400" b="1" dirty="0">
            <a:latin typeface="Times New Roman" pitchFamily="18" charset="0"/>
            <a:cs typeface="Times New Roman" pitchFamily="18" charset="0"/>
          </a:endParaRPr>
        </a:p>
      </dgm:t>
    </dgm:pt>
    <dgm:pt modelId="{A7BA6E95-A4D9-4179-A43E-7417724B7680}" type="parTrans" cxnId="{1648376A-0429-4B46-B65C-7F6236D9A369}">
      <dgm:prSet custT="1"/>
      <dgm:spPr/>
      <dgm:t>
        <a:bodyPr/>
        <a:lstStyle/>
        <a:p>
          <a:endParaRPr lang="en-US" sz="1400" b="1">
            <a:latin typeface="Times New Roman" pitchFamily="18" charset="0"/>
            <a:cs typeface="Times New Roman" pitchFamily="18" charset="0"/>
          </a:endParaRPr>
        </a:p>
      </dgm:t>
    </dgm:pt>
    <dgm:pt modelId="{7CEBFC0E-F69E-4EBF-99E7-6DF5A5FD238F}" type="sibTrans" cxnId="{1648376A-0429-4B46-B65C-7F6236D9A369}">
      <dgm:prSet/>
      <dgm:spPr/>
      <dgm:t>
        <a:bodyPr/>
        <a:lstStyle/>
        <a:p>
          <a:endParaRPr lang="en-US" sz="1400" b="1">
            <a:latin typeface="Times New Roman" pitchFamily="18" charset="0"/>
            <a:cs typeface="Times New Roman" pitchFamily="18" charset="0"/>
          </a:endParaRPr>
        </a:p>
      </dgm:t>
    </dgm:pt>
    <dgm:pt modelId="{44486F4A-56E5-48B8-A41A-57669D0E21D0}">
      <dgm:prSet phldrT="[Text]" custT="1"/>
      <dgm:spPr/>
      <dgm:t>
        <a:bodyPr/>
        <a:lstStyle/>
        <a:p>
          <a:r>
            <a:rPr lang="en-US" sz="1400" b="1" dirty="0" smtClean="0">
              <a:latin typeface="Times New Roman" pitchFamily="18" charset="0"/>
              <a:cs typeface="Times New Roman" pitchFamily="18" charset="0"/>
            </a:rPr>
            <a:t>Rules, Regulations and associated standards</a:t>
          </a:r>
          <a:endParaRPr lang="en-US" sz="1400" b="1" dirty="0">
            <a:latin typeface="Times New Roman" pitchFamily="18" charset="0"/>
            <a:cs typeface="Times New Roman" pitchFamily="18" charset="0"/>
          </a:endParaRPr>
        </a:p>
      </dgm:t>
    </dgm:pt>
    <dgm:pt modelId="{DA7969EB-5657-4BED-9536-01BAE75E904B}" type="parTrans" cxnId="{C42272FD-4C3F-405A-AC24-A777F48636F0}">
      <dgm:prSet custT="1"/>
      <dgm:spPr/>
      <dgm:t>
        <a:bodyPr/>
        <a:lstStyle/>
        <a:p>
          <a:endParaRPr lang="en-US" sz="1400" b="1">
            <a:latin typeface="Times New Roman" pitchFamily="18" charset="0"/>
            <a:cs typeface="Times New Roman" pitchFamily="18" charset="0"/>
          </a:endParaRPr>
        </a:p>
      </dgm:t>
    </dgm:pt>
    <dgm:pt modelId="{CB6C1C39-5F33-4318-9FB9-286467D63B69}" type="sibTrans" cxnId="{C42272FD-4C3F-405A-AC24-A777F48636F0}">
      <dgm:prSet/>
      <dgm:spPr/>
      <dgm:t>
        <a:bodyPr/>
        <a:lstStyle/>
        <a:p>
          <a:endParaRPr lang="en-US" sz="1400" b="1">
            <a:latin typeface="Times New Roman" pitchFamily="18" charset="0"/>
            <a:cs typeface="Times New Roman" pitchFamily="18" charset="0"/>
          </a:endParaRPr>
        </a:p>
      </dgm:t>
    </dgm:pt>
    <dgm:pt modelId="{AB5C4B18-D344-417D-94FE-424C532219F3}">
      <dgm:prSet phldrT="[Text]" custT="1"/>
      <dgm:spPr/>
      <dgm:t>
        <a:bodyPr/>
        <a:lstStyle/>
        <a:p>
          <a:r>
            <a:rPr lang="en-US" sz="1350" b="1" smtClean="0">
              <a:latin typeface="Times New Roman" pitchFamily="18" charset="0"/>
              <a:cs typeface="Times New Roman" pitchFamily="18" charset="0"/>
            </a:rPr>
            <a:t>Frequency coordination and notification</a:t>
          </a:r>
          <a:endParaRPr lang="en-US" sz="1350" b="1" dirty="0">
            <a:latin typeface="Times New Roman" pitchFamily="18" charset="0"/>
            <a:cs typeface="Times New Roman" pitchFamily="18" charset="0"/>
          </a:endParaRPr>
        </a:p>
      </dgm:t>
    </dgm:pt>
    <dgm:pt modelId="{FAD90107-A6B1-42A3-A5F9-D640D9B8595F}" type="parTrans" cxnId="{0EA3E3D8-C008-4CCF-99ED-7E14793393C2}">
      <dgm:prSet custT="1"/>
      <dgm:spPr/>
      <dgm:t>
        <a:bodyPr/>
        <a:lstStyle/>
        <a:p>
          <a:endParaRPr lang="en-US" sz="1400" b="1">
            <a:latin typeface="Times New Roman" pitchFamily="18" charset="0"/>
            <a:cs typeface="Times New Roman" pitchFamily="18" charset="0"/>
          </a:endParaRPr>
        </a:p>
      </dgm:t>
    </dgm:pt>
    <dgm:pt modelId="{CCC25987-81E2-4A33-AE30-B3EAE33D4523}" type="sibTrans" cxnId="{0EA3E3D8-C008-4CCF-99ED-7E14793393C2}">
      <dgm:prSet/>
      <dgm:spPr/>
      <dgm:t>
        <a:bodyPr/>
        <a:lstStyle/>
        <a:p>
          <a:endParaRPr lang="en-US" sz="1400" b="1">
            <a:latin typeface="Times New Roman" pitchFamily="18" charset="0"/>
            <a:cs typeface="Times New Roman" pitchFamily="18" charset="0"/>
          </a:endParaRPr>
        </a:p>
      </dgm:t>
    </dgm:pt>
    <dgm:pt modelId="{79DA1285-1235-41CF-BAFF-3F5950846257}">
      <dgm:prSet phldrT="[Text]" custT="1"/>
      <dgm:spPr/>
      <dgm:t>
        <a:bodyPr/>
        <a:lstStyle/>
        <a:p>
          <a:r>
            <a:rPr lang="en-US" sz="1400" b="1" dirty="0" smtClean="0">
              <a:latin typeface="Times New Roman" pitchFamily="18" charset="0"/>
              <a:cs typeface="Times New Roman" pitchFamily="18" charset="0"/>
            </a:rPr>
            <a:t>Licensing, Assignment and billing</a:t>
          </a:r>
          <a:endParaRPr lang="en-US" sz="1400" b="1" dirty="0">
            <a:latin typeface="Times New Roman" pitchFamily="18" charset="0"/>
            <a:cs typeface="Times New Roman" pitchFamily="18" charset="0"/>
          </a:endParaRPr>
        </a:p>
      </dgm:t>
    </dgm:pt>
    <dgm:pt modelId="{CAF7FB9A-9A53-473A-8AAE-279AB9582A20}" type="parTrans" cxnId="{A6863CD1-F21E-47C2-903A-2B38AF48F761}">
      <dgm:prSet custT="1"/>
      <dgm:spPr/>
      <dgm:t>
        <a:bodyPr/>
        <a:lstStyle/>
        <a:p>
          <a:endParaRPr lang="en-US" sz="1400" b="1">
            <a:latin typeface="Times New Roman" pitchFamily="18" charset="0"/>
            <a:cs typeface="Times New Roman" pitchFamily="18" charset="0"/>
          </a:endParaRPr>
        </a:p>
      </dgm:t>
    </dgm:pt>
    <dgm:pt modelId="{4773D6D6-CA97-4921-B0D1-4C40A5D786C2}" type="sibTrans" cxnId="{A6863CD1-F21E-47C2-903A-2B38AF48F761}">
      <dgm:prSet/>
      <dgm:spPr/>
      <dgm:t>
        <a:bodyPr/>
        <a:lstStyle/>
        <a:p>
          <a:endParaRPr lang="en-US" sz="1400" b="1">
            <a:latin typeface="Times New Roman" pitchFamily="18" charset="0"/>
            <a:cs typeface="Times New Roman" pitchFamily="18" charset="0"/>
          </a:endParaRPr>
        </a:p>
      </dgm:t>
    </dgm:pt>
    <dgm:pt modelId="{5EE19BC1-BD51-4F9B-AE21-7B83C4722754}">
      <dgm:prSet phldrT="[Text]" custT="1"/>
      <dgm:spPr/>
      <dgm:t>
        <a:bodyPr/>
        <a:lstStyle/>
        <a:p>
          <a:r>
            <a:rPr lang="en-US" sz="1400" b="1" dirty="0" smtClean="0">
              <a:latin typeface="Times New Roman" pitchFamily="18" charset="0"/>
              <a:cs typeface="Times New Roman" pitchFamily="18" charset="0"/>
            </a:rPr>
            <a:t>Inspection of radio installations</a:t>
          </a:r>
          <a:endParaRPr lang="en-US" sz="1400" b="1" dirty="0">
            <a:latin typeface="Times New Roman" pitchFamily="18" charset="0"/>
            <a:cs typeface="Times New Roman" pitchFamily="18" charset="0"/>
          </a:endParaRPr>
        </a:p>
      </dgm:t>
    </dgm:pt>
    <dgm:pt modelId="{9B460ACD-B7F3-4818-BE5B-88B0AAAE16B7}" type="parTrans" cxnId="{199AE311-0315-423B-849A-07607EA60E5B}">
      <dgm:prSet custT="1"/>
      <dgm:spPr/>
      <dgm:t>
        <a:bodyPr/>
        <a:lstStyle/>
        <a:p>
          <a:endParaRPr lang="en-US" sz="1400" b="1">
            <a:latin typeface="Times New Roman" pitchFamily="18" charset="0"/>
            <a:cs typeface="Times New Roman" pitchFamily="18" charset="0"/>
          </a:endParaRPr>
        </a:p>
      </dgm:t>
    </dgm:pt>
    <dgm:pt modelId="{96F4DC60-20CD-47EE-AED3-70DAFB6A2E5B}" type="sibTrans" cxnId="{199AE311-0315-423B-849A-07607EA60E5B}">
      <dgm:prSet/>
      <dgm:spPr/>
      <dgm:t>
        <a:bodyPr/>
        <a:lstStyle/>
        <a:p>
          <a:endParaRPr lang="en-US" sz="1400" b="1">
            <a:latin typeface="Times New Roman" pitchFamily="18" charset="0"/>
            <a:cs typeface="Times New Roman" pitchFamily="18" charset="0"/>
          </a:endParaRPr>
        </a:p>
      </dgm:t>
    </dgm:pt>
    <dgm:pt modelId="{B48BD6C3-2703-476B-ABA0-92549EA85257}">
      <dgm:prSet phldrT="[Text]" custT="1"/>
      <dgm:spPr/>
      <dgm:t>
        <a:bodyPr/>
        <a:lstStyle/>
        <a:p>
          <a:r>
            <a:rPr lang="en-US" sz="1400" b="1" smtClean="0">
              <a:latin typeface="Times New Roman" pitchFamily="18" charset="0"/>
              <a:cs typeface="Times New Roman" pitchFamily="18" charset="0"/>
            </a:rPr>
            <a:t>Lawenforcement</a:t>
          </a:r>
          <a:endParaRPr lang="en-US" sz="1400" b="1" dirty="0">
            <a:latin typeface="Times New Roman" pitchFamily="18" charset="0"/>
            <a:cs typeface="Times New Roman" pitchFamily="18" charset="0"/>
          </a:endParaRPr>
        </a:p>
      </dgm:t>
    </dgm:pt>
    <dgm:pt modelId="{FE532198-C89B-4B3A-A16C-A625E0977C85}" type="parTrans" cxnId="{137EC8BC-3369-4407-B7F8-58747B83D566}">
      <dgm:prSet custT="1"/>
      <dgm:spPr/>
      <dgm:t>
        <a:bodyPr/>
        <a:lstStyle/>
        <a:p>
          <a:endParaRPr lang="en-US" sz="1400" b="1">
            <a:latin typeface="Times New Roman" pitchFamily="18" charset="0"/>
            <a:cs typeface="Times New Roman" pitchFamily="18" charset="0"/>
          </a:endParaRPr>
        </a:p>
      </dgm:t>
    </dgm:pt>
    <dgm:pt modelId="{EB92C6BA-21F7-4F28-AEF5-38E70D0D8898}" type="sibTrans" cxnId="{137EC8BC-3369-4407-B7F8-58747B83D566}">
      <dgm:prSet/>
      <dgm:spPr/>
      <dgm:t>
        <a:bodyPr/>
        <a:lstStyle/>
        <a:p>
          <a:endParaRPr lang="en-US" sz="1400" b="1">
            <a:latin typeface="Times New Roman" pitchFamily="18" charset="0"/>
            <a:cs typeface="Times New Roman" pitchFamily="18" charset="0"/>
          </a:endParaRPr>
        </a:p>
      </dgm:t>
    </dgm:pt>
    <dgm:pt modelId="{23E8FE05-9DAD-4795-882D-AA62465B5A65}" type="pres">
      <dgm:prSet presAssocID="{4D7BBBCF-C4C8-4E96-8E91-5A178118A701}" presName="Name0" presStyleCnt="0">
        <dgm:presLayoutVars>
          <dgm:chMax val="1"/>
          <dgm:dir/>
          <dgm:animLvl val="ctr"/>
          <dgm:resizeHandles val="exact"/>
        </dgm:presLayoutVars>
      </dgm:prSet>
      <dgm:spPr/>
      <dgm:t>
        <a:bodyPr/>
        <a:lstStyle/>
        <a:p>
          <a:endParaRPr lang="en-US"/>
        </a:p>
      </dgm:t>
    </dgm:pt>
    <dgm:pt modelId="{BB2C7388-B5BF-4D84-B601-8A669CFCB420}" type="pres">
      <dgm:prSet presAssocID="{C0DA0BB5-D7C4-4585-A65F-7DD87902F92A}" presName="centerShape" presStyleLbl="node0" presStyleIdx="0" presStyleCnt="1"/>
      <dgm:spPr/>
      <dgm:t>
        <a:bodyPr/>
        <a:lstStyle/>
        <a:p>
          <a:endParaRPr lang="en-US"/>
        </a:p>
      </dgm:t>
    </dgm:pt>
    <dgm:pt modelId="{83557C13-4701-4B1C-A2DE-E8E23B5C0D9C}" type="pres">
      <dgm:prSet presAssocID="{B017B947-D387-48A8-8968-C2CD969F3D87}" presName="parTrans" presStyleLbl="sibTrans2D1" presStyleIdx="0" presStyleCnt="9"/>
      <dgm:spPr/>
      <dgm:t>
        <a:bodyPr/>
        <a:lstStyle/>
        <a:p>
          <a:endParaRPr lang="en-US"/>
        </a:p>
      </dgm:t>
    </dgm:pt>
    <dgm:pt modelId="{DCDF641B-7242-4E0F-933A-C45E2417A613}" type="pres">
      <dgm:prSet presAssocID="{B017B947-D387-48A8-8968-C2CD969F3D87}" presName="connectorText" presStyleLbl="sibTrans2D1" presStyleIdx="0" presStyleCnt="9"/>
      <dgm:spPr/>
      <dgm:t>
        <a:bodyPr/>
        <a:lstStyle/>
        <a:p>
          <a:endParaRPr lang="en-US"/>
        </a:p>
      </dgm:t>
    </dgm:pt>
    <dgm:pt modelId="{E5ADD430-AF55-43D5-BBAF-08FC3DE99092}" type="pres">
      <dgm:prSet presAssocID="{06B5C2E1-7ADD-4961-9468-AE44C2F40E3B}" presName="node" presStyleLbl="node1" presStyleIdx="0" presStyleCnt="9">
        <dgm:presLayoutVars>
          <dgm:bulletEnabled val="1"/>
        </dgm:presLayoutVars>
      </dgm:prSet>
      <dgm:spPr/>
      <dgm:t>
        <a:bodyPr/>
        <a:lstStyle/>
        <a:p>
          <a:endParaRPr lang="en-US"/>
        </a:p>
      </dgm:t>
    </dgm:pt>
    <dgm:pt modelId="{63CF90CA-680B-495E-8570-C2CF7DE071CF}" type="pres">
      <dgm:prSet presAssocID="{B3CFB0AF-D2F9-45A6-92CD-98ECD4B4B7E1}" presName="parTrans" presStyleLbl="sibTrans2D1" presStyleIdx="1" presStyleCnt="9"/>
      <dgm:spPr/>
      <dgm:t>
        <a:bodyPr/>
        <a:lstStyle/>
        <a:p>
          <a:endParaRPr lang="en-US"/>
        </a:p>
      </dgm:t>
    </dgm:pt>
    <dgm:pt modelId="{1F4D76CE-F3D0-4FCA-8834-313DED055742}" type="pres">
      <dgm:prSet presAssocID="{B3CFB0AF-D2F9-45A6-92CD-98ECD4B4B7E1}" presName="connectorText" presStyleLbl="sibTrans2D1" presStyleIdx="1" presStyleCnt="9"/>
      <dgm:spPr/>
      <dgm:t>
        <a:bodyPr/>
        <a:lstStyle/>
        <a:p>
          <a:endParaRPr lang="en-US"/>
        </a:p>
      </dgm:t>
    </dgm:pt>
    <dgm:pt modelId="{25864A03-BEC7-428F-BBF0-ED129EAB9499}" type="pres">
      <dgm:prSet presAssocID="{6D186B7D-6874-430E-A3C4-03A0C5AC3DD0}" presName="node" presStyleLbl="node1" presStyleIdx="1" presStyleCnt="9">
        <dgm:presLayoutVars>
          <dgm:bulletEnabled val="1"/>
        </dgm:presLayoutVars>
      </dgm:prSet>
      <dgm:spPr/>
      <dgm:t>
        <a:bodyPr/>
        <a:lstStyle/>
        <a:p>
          <a:endParaRPr lang="en-US"/>
        </a:p>
      </dgm:t>
    </dgm:pt>
    <dgm:pt modelId="{CB814757-D6E9-4F85-AFF4-9AE4E0768DCF}" type="pres">
      <dgm:prSet presAssocID="{8927EFF8-697C-4201-A770-9A5E75C1C513}" presName="parTrans" presStyleLbl="sibTrans2D1" presStyleIdx="2" presStyleCnt="9"/>
      <dgm:spPr/>
      <dgm:t>
        <a:bodyPr/>
        <a:lstStyle/>
        <a:p>
          <a:endParaRPr lang="en-US"/>
        </a:p>
      </dgm:t>
    </dgm:pt>
    <dgm:pt modelId="{C449F03C-038A-49D5-87C0-D6A0AC3D74A0}" type="pres">
      <dgm:prSet presAssocID="{8927EFF8-697C-4201-A770-9A5E75C1C513}" presName="connectorText" presStyleLbl="sibTrans2D1" presStyleIdx="2" presStyleCnt="9"/>
      <dgm:spPr/>
      <dgm:t>
        <a:bodyPr/>
        <a:lstStyle/>
        <a:p>
          <a:endParaRPr lang="en-US"/>
        </a:p>
      </dgm:t>
    </dgm:pt>
    <dgm:pt modelId="{ADEB3A85-A51C-4AB1-A51C-C5E8611E631D}" type="pres">
      <dgm:prSet presAssocID="{B77EF088-D251-40DD-94CD-5A14304A1FD6}" presName="node" presStyleLbl="node1" presStyleIdx="2" presStyleCnt="9">
        <dgm:presLayoutVars>
          <dgm:bulletEnabled val="1"/>
        </dgm:presLayoutVars>
      </dgm:prSet>
      <dgm:spPr/>
      <dgm:t>
        <a:bodyPr/>
        <a:lstStyle/>
        <a:p>
          <a:endParaRPr lang="en-US"/>
        </a:p>
      </dgm:t>
    </dgm:pt>
    <dgm:pt modelId="{DAC52CE7-5734-41AB-9457-0075A49811BA}" type="pres">
      <dgm:prSet presAssocID="{A7BA6E95-A4D9-4179-A43E-7417724B7680}" presName="parTrans" presStyleLbl="sibTrans2D1" presStyleIdx="3" presStyleCnt="9"/>
      <dgm:spPr/>
      <dgm:t>
        <a:bodyPr/>
        <a:lstStyle/>
        <a:p>
          <a:endParaRPr lang="en-US"/>
        </a:p>
      </dgm:t>
    </dgm:pt>
    <dgm:pt modelId="{D91DEA69-A63B-4F13-8862-0409359FEC2E}" type="pres">
      <dgm:prSet presAssocID="{A7BA6E95-A4D9-4179-A43E-7417724B7680}" presName="connectorText" presStyleLbl="sibTrans2D1" presStyleIdx="3" presStyleCnt="9"/>
      <dgm:spPr/>
      <dgm:t>
        <a:bodyPr/>
        <a:lstStyle/>
        <a:p>
          <a:endParaRPr lang="en-US"/>
        </a:p>
      </dgm:t>
    </dgm:pt>
    <dgm:pt modelId="{94180E15-FAD7-495B-816D-BFE17A322F90}" type="pres">
      <dgm:prSet presAssocID="{71E089B6-2747-4839-9B24-ED2A74779FB2}" presName="node" presStyleLbl="node1" presStyleIdx="3" presStyleCnt="9">
        <dgm:presLayoutVars>
          <dgm:bulletEnabled val="1"/>
        </dgm:presLayoutVars>
      </dgm:prSet>
      <dgm:spPr/>
      <dgm:t>
        <a:bodyPr/>
        <a:lstStyle/>
        <a:p>
          <a:endParaRPr lang="en-US"/>
        </a:p>
      </dgm:t>
    </dgm:pt>
    <dgm:pt modelId="{FEB70F63-A339-4C37-B11B-C14A92539C67}" type="pres">
      <dgm:prSet presAssocID="{DA7969EB-5657-4BED-9536-01BAE75E904B}" presName="parTrans" presStyleLbl="sibTrans2D1" presStyleIdx="4" presStyleCnt="9"/>
      <dgm:spPr/>
      <dgm:t>
        <a:bodyPr/>
        <a:lstStyle/>
        <a:p>
          <a:endParaRPr lang="en-US"/>
        </a:p>
      </dgm:t>
    </dgm:pt>
    <dgm:pt modelId="{0D6F568C-D12B-42B6-A126-EA664D0A9E42}" type="pres">
      <dgm:prSet presAssocID="{DA7969EB-5657-4BED-9536-01BAE75E904B}" presName="connectorText" presStyleLbl="sibTrans2D1" presStyleIdx="4" presStyleCnt="9"/>
      <dgm:spPr/>
      <dgm:t>
        <a:bodyPr/>
        <a:lstStyle/>
        <a:p>
          <a:endParaRPr lang="en-US"/>
        </a:p>
      </dgm:t>
    </dgm:pt>
    <dgm:pt modelId="{7079F75D-63C6-4E5B-952D-545F70C2ED8D}" type="pres">
      <dgm:prSet presAssocID="{44486F4A-56E5-48B8-A41A-57669D0E21D0}" presName="node" presStyleLbl="node1" presStyleIdx="4" presStyleCnt="9">
        <dgm:presLayoutVars>
          <dgm:bulletEnabled val="1"/>
        </dgm:presLayoutVars>
      </dgm:prSet>
      <dgm:spPr/>
      <dgm:t>
        <a:bodyPr/>
        <a:lstStyle/>
        <a:p>
          <a:endParaRPr lang="en-US"/>
        </a:p>
      </dgm:t>
    </dgm:pt>
    <dgm:pt modelId="{37547B64-4789-47F4-95E4-CF71FDA9A00B}" type="pres">
      <dgm:prSet presAssocID="{FAD90107-A6B1-42A3-A5F9-D640D9B8595F}" presName="parTrans" presStyleLbl="sibTrans2D1" presStyleIdx="5" presStyleCnt="9" custLinFactNeighborX="-3421" custLinFactNeighborY="3323"/>
      <dgm:spPr/>
      <dgm:t>
        <a:bodyPr/>
        <a:lstStyle/>
        <a:p>
          <a:endParaRPr lang="en-US"/>
        </a:p>
      </dgm:t>
    </dgm:pt>
    <dgm:pt modelId="{8759325B-EE13-4AEE-926C-F2967909CF0A}" type="pres">
      <dgm:prSet presAssocID="{FAD90107-A6B1-42A3-A5F9-D640D9B8595F}" presName="connectorText" presStyleLbl="sibTrans2D1" presStyleIdx="5" presStyleCnt="9"/>
      <dgm:spPr/>
      <dgm:t>
        <a:bodyPr/>
        <a:lstStyle/>
        <a:p>
          <a:endParaRPr lang="en-US"/>
        </a:p>
      </dgm:t>
    </dgm:pt>
    <dgm:pt modelId="{B633F134-37C0-4C53-850F-C04B9FF14410}" type="pres">
      <dgm:prSet presAssocID="{AB5C4B18-D344-417D-94FE-424C532219F3}" presName="node" presStyleLbl="node1" presStyleIdx="5" presStyleCnt="9" custRadScaleRad="100744" custRadScaleInc="-2041">
        <dgm:presLayoutVars>
          <dgm:bulletEnabled val="1"/>
        </dgm:presLayoutVars>
      </dgm:prSet>
      <dgm:spPr/>
      <dgm:t>
        <a:bodyPr/>
        <a:lstStyle/>
        <a:p>
          <a:endParaRPr lang="en-US"/>
        </a:p>
      </dgm:t>
    </dgm:pt>
    <dgm:pt modelId="{34125A69-21DB-4D28-8883-8BBD68D4344D}" type="pres">
      <dgm:prSet presAssocID="{CAF7FB9A-9A53-473A-8AAE-279AB9582A20}" presName="parTrans" presStyleLbl="sibTrans2D1" presStyleIdx="6" presStyleCnt="9"/>
      <dgm:spPr/>
      <dgm:t>
        <a:bodyPr/>
        <a:lstStyle/>
        <a:p>
          <a:endParaRPr lang="en-US"/>
        </a:p>
      </dgm:t>
    </dgm:pt>
    <dgm:pt modelId="{B26B55EE-45E3-4EA1-983C-E7B191A2ACC4}" type="pres">
      <dgm:prSet presAssocID="{CAF7FB9A-9A53-473A-8AAE-279AB9582A20}" presName="connectorText" presStyleLbl="sibTrans2D1" presStyleIdx="6" presStyleCnt="9"/>
      <dgm:spPr/>
      <dgm:t>
        <a:bodyPr/>
        <a:lstStyle/>
        <a:p>
          <a:endParaRPr lang="en-US"/>
        </a:p>
      </dgm:t>
    </dgm:pt>
    <dgm:pt modelId="{C77AB845-52C6-4646-BB37-E34C22BA7A96}" type="pres">
      <dgm:prSet presAssocID="{79DA1285-1235-41CF-BAFF-3F5950846257}" presName="node" presStyleLbl="node1" presStyleIdx="6" presStyleCnt="9">
        <dgm:presLayoutVars>
          <dgm:bulletEnabled val="1"/>
        </dgm:presLayoutVars>
      </dgm:prSet>
      <dgm:spPr/>
      <dgm:t>
        <a:bodyPr/>
        <a:lstStyle/>
        <a:p>
          <a:endParaRPr lang="en-US"/>
        </a:p>
      </dgm:t>
    </dgm:pt>
    <dgm:pt modelId="{63648592-0AC8-49F9-B17F-CE880BA3A4F2}" type="pres">
      <dgm:prSet presAssocID="{9B460ACD-B7F3-4818-BE5B-88B0AAAE16B7}" presName="parTrans" presStyleLbl="sibTrans2D1" presStyleIdx="7" presStyleCnt="9"/>
      <dgm:spPr/>
      <dgm:t>
        <a:bodyPr/>
        <a:lstStyle/>
        <a:p>
          <a:endParaRPr lang="en-US"/>
        </a:p>
      </dgm:t>
    </dgm:pt>
    <dgm:pt modelId="{A9878EAF-0774-4354-BABF-622E8ADD3F2F}" type="pres">
      <dgm:prSet presAssocID="{9B460ACD-B7F3-4818-BE5B-88B0AAAE16B7}" presName="connectorText" presStyleLbl="sibTrans2D1" presStyleIdx="7" presStyleCnt="9"/>
      <dgm:spPr/>
      <dgm:t>
        <a:bodyPr/>
        <a:lstStyle/>
        <a:p>
          <a:endParaRPr lang="en-US"/>
        </a:p>
      </dgm:t>
    </dgm:pt>
    <dgm:pt modelId="{3D4CBCFA-604D-40C8-88F8-EAE848B03790}" type="pres">
      <dgm:prSet presAssocID="{5EE19BC1-BD51-4F9B-AE21-7B83C4722754}" presName="node" presStyleLbl="node1" presStyleIdx="7" presStyleCnt="9" custRadScaleRad="100625" custRadScaleInc="-3319">
        <dgm:presLayoutVars>
          <dgm:bulletEnabled val="1"/>
        </dgm:presLayoutVars>
      </dgm:prSet>
      <dgm:spPr/>
      <dgm:t>
        <a:bodyPr/>
        <a:lstStyle/>
        <a:p>
          <a:endParaRPr lang="en-US"/>
        </a:p>
      </dgm:t>
    </dgm:pt>
    <dgm:pt modelId="{BF23EE42-3CFB-4C81-92E0-FA34CD973529}" type="pres">
      <dgm:prSet presAssocID="{FE532198-C89B-4B3A-A16C-A625E0977C85}" presName="parTrans" presStyleLbl="sibTrans2D1" presStyleIdx="8" presStyleCnt="9"/>
      <dgm:spPr/>
      <dgm:t>
        <a:bodyPr/>
        <a:lstStyle/>
        <a:p>
          <a:endParaRPr lang="en-US"/>
        </a:p>
      </dgm:t>
    </dgm:pt>
    <dgm:pt modelId="{DAA78753-761B-43CC-9BC8-8EE9CABC2B11}" type="pres">
      <dgm:prSet presAssocID="{FE532198-C89B-4B3A-A16C-A625E0977C85}" presName="connectorText" presStyleLbl="sibTrans2D1" presStyleIdx="8" presStyleCnt="9"/>
      <dgm:spPr/>
      <dgm:t>
        <a:bodyPr/>
        <a:lstStyle/>
        <a:p>
          <a:endParaRPr lang="en-US"/>
        </a:p>
      </dgm:t>
    </dgm:pt>
    <dgm:pt modelId="{99E69B36-6F48-4AC8-8284-F472B3C29845}" type="pres">
      <dgm:prSet presAssocID="{B48BD6C3-2703-476B-ABA0-92549EA85257}" presName="node" presStyleLbl="node1" presStyleIdx="8" presStyleCnt="9">
        <dgm:presLayoutVars>
          <dgm:bulletEnabled val="1"/>
        </dgm:presLayoutVars>
      </dgm:prSet>
      <dgm:spPr/>
      <dgm:t>
        <a:bodyPr/>
        <a:lstStyle/>
        <a:p>
          <a:endParaRPr lang="en-US"/>
        </a:p>
      </dgm:t>
    </dgm:pt>
  </dgm:ptLst>
  <dgm:cxnLst>
    <dgm:cxn modelId="{A2ABBB6B-32B1-4D15-BD65-439CBE9884FD}" type="presOf" srcId="{FAD90107-A6B1-42A3-A5F9-D640D9B8595F}" destId="{37547B64-4789-47F4-95E4-CF71FDA9A00B}" srcOrd="0" destOrd="0" presId="urn:microsoft.com/office/officeart/2005/8/layout/radial5"/>
    <dgm:cxn modelId="{AD1A5975-4581-427B-9059-98F3C71B407B}" srcId="{C0DA0BB5-D7C4-4585-A65F-7DD87902F92A}" destId="{06B5C2E1-7ADD-4961-9468-AE44C2F40E3B}" srcOrd="0" destOrd="0" parTransId="{B017B947-D387-48A8-8968-C2CD969F3D87}" sibTransId="{0A701F6D-E562-4EB0-B8E9-D20BCFC25E46}"/>
    <dgm:cxn modelId="{7A06F745-1E92-45A0-8DB1-678B30DC1D7D}" type="presOf" srcId="{8927EFF8-697C-4201-A770-9A5E75C1C513}" destId="{C449F03C-038A-49D5-87C0-D6A0AC3D74A0}" srcOrd="1" destOrd="0" presId="urn:microsoft.com/office/officeart/2005/8/layout/radial5"/>
    <dgm:cxn modelId="{F16520CC-3FDB-47D8-89FC-1C28C431F9A4}" type="presOf" srcId="{DA7969EB-5657-4BED-9536-01BAE75E904B}" destId="{0D6F568C-D12B-42B6-A126-EA664D0A9E42}" srcOrd="1" destOrd="0" presId="urn:microsoft.com/office/officeart/2005/8/layout/radial5"/>
    <dgm:cxn modelId="{199AE311-0315-423B-849A-07607EA60E5B}" srcId="{C0DA0BB5-D7C4-4585-A65F-7DD87902F92A}" destId="{5EE19BC1-BD51-4F9B-AE21-7B83C4722754}" srcOrd="7" destOrd="0" parTransId="{9B460ACD-B7F3-4818-BE5B-88B0AAAE16B7}" sibTransId="{96F4DC60-20CD-47EE-AED3-70DAFB6A2E5B}"/>
    <dgm:cxn modelId="{2BE61E29-EB0C-4193-B41E-86ED0AFB82D5}" type="presOf" srcId="{B77EF088-D251-40DD-94CD-5A14304A1FD6}" destId="{ADEB3A85-A51C-4AB1-A51C-C5E8611E631D}" srcOrd="0" destOrd="0" presId="urn:microsoft.com/office/officeart/2005/8/layout/radial5"/>
    <dgm:cxn modelId="{8068C5AE-A4D0-49E3-B1F0-A17C735F7149}" srcId="{C0DA0BB5-D7C4-4585-A65F-7DD87902F92A}" destId="{6D186B7D-6874-430E-A3C4-03A0C5AC3DD0}" srcOrd="1" destOrd="0" parTransId="{B3CFB0AF-D2F9-45A6-92CD-98ECD4B4B7E1}" sibTransId="{887C96CE-D385-4E8E-B21A-8DCD4F0DDFDC}"/>
    <dgm:cxn modelId="{12389933-D350-41F2-AB2C-FA56D27D706F}" type="presOf" srcId="{9B460ACD-B7F3-4818-BE5B-88B0AAAE16B7}" destId="{63648592-0AC8-49F9-B17F-CE880BA3A4F2}" srcOrd="0" destOrd="0" presId="urn:microsoft.com/office/officeart/2005/8/layout/radial5"/>
    <dgm:cxn modelId="{2AB84425-27C9-44FF-8387-AC23E870CD5F}" type="presOf" srcId="{B3CFB0AF-D2F9-45A6-92CD-98ECD4B4B7E1}" destId="{1F4D76CE-F3D0-4FCA-8834-313DED055742}" srcOrd="1" destOrd="0" presId="urn:microsoft.com/office/officeart/2005/8/layout/radial5"/>
    <dgm:cxn modelId="{F3112763-9D34-429F-B3A5-DBCBFABC69FC}" type="presOf" srcId="{FE532198-C89B-4B3A-A16C-A625E0977C85}" destId="{DAA78753-761B-43CC-9BC8-8EE9CABC2B11}" srcOrd="1" destOrd="0" presId="urn:microsoft.com/office/officeart/2005/8/layout/radial5"/>
    <dgm:cxn modelId="{C42272FD-4C3F-405A-AC24-A777F48636F0}" srcId="{C0DA0BB5-D7C4-4585-A65F-7DD87902F92A}" destId="{44486F4A-56E5-48B8-A41A-57669D0E21D0}" srcOrd="4" destOrd="0" parTransId="{DA7969EB-5657-4BED-9536-01BAE75E904B}" sibTransId="{CB6C1C39-5F33-4318-9FB9-286467D63B69}"/>
    <dgm:cxn modelId="{85AF5674-1177-4FDD-B331-DA9772F1F6C2}" srcId="{C0DA0BB5-D7C4-4585-A65F-7DD87902F92A}" destId="{B77EF088-D251-40DD-94CD-5A14304A1FD6}" srcOrd="2" destOrd="0" parTransId="{8927EFF8-697C-4201-A770-9A5E75C1C513}" sibTransId="{01E44881-9652-42B9-AE7A-19257725C8B4}"/>
    <dgm:cxn modelId="{B3814EDA-BFF2-42C8-A88D-5AB1A86D5B71}" type="presOf" srcId="{DA7969EB-5657-4BED-9536-01BAE75E904B}" destId="{FEB70F63-A339-4C37-B11B-C14A92539C67}" srcOrd="0" destOrd="0" presId="urn:microsoft.com/office/officeart/2005/8/layout/radial5"/>
    <dgm:cxn modelId="{CB842828-3096-4ED4-B7AD-AC149CB028C0}" srcId="{4D7BBBCF-C4C8-4E96-8E91-5A178118A701}" destId="{C0DA0BB5-D7C4-4585-A65F-7DD87902F92A}" srcOrd="0" destOrd="0" parTransId="{39F6FD4C-0152-40AA-B7E6-F5775AF00040}" sibTransId="{C6AA0AC1-AA63-487E-B140-5BDC43D6B4DC}"/>
    <dgm:cxn modelId="{892D8904-7103-4CEA-AF2F-B591D5F2C149}" type="presOf" srcId="{4D7BBBCF-C4C8-4E96-8E91-5A178118A701}" destId="{23E8FE05-9DAD-4795-882D-AA62465B5A65}" srcOrd="0" destOrd="0" presId="urn:microsoft.com/office/officeart/2005/8/layout/radial5"/>
    <dgm:cxn modelId="{BD612272-2C3A-4F90-9CAE-F0D95B556C66}" type="presOf" srcId="{FE532198-C89B-4B3A-A16C-A625E0977C85}" destId="{BF23EE42-3CFB-4C81-92E0-FA34CD973529}" srcOrd="0" destOrd="0" presId="urn:microsoft.com/office/officeart/2005/8/layout/radial5"/>
    <dgm:cxn modelId="{9F801222-85F5-4C6D-85CA-49A4E427261C}" type="presOf" srcId="{B3CFB0AF-D2F9-45A6-92CD-98ECD4B4B7E1}" destId="{63CF90CA-680B-495E-8570-C2CF7DE071CF}" srcOrd="0" destOrd="0" presId="urn:microsoft.com/office/officeart/2005/8/layout/radial5"/>
    <dgm:cxn modelId="{709E9127-0A32-4269-B309-DC0FD7DFDB1C}" type="presOf" srcId="{B017B947-D387-48A8-8968-C2CD969F3D87}" destId="{DCDF641B-7242-4E0F-933A-C45E2417A613}" srcOrd="1" destOrd="0" presId="urn:microsoft.com/office/officeart/2005/8/layout/radial5"/>
    <dgm:cxn modelId="{B1F9C04B-16D5-4CDD-966A-F754EB6EB134}" type="presOf" srcId="{79DA1285-1235-41CF-BAFF-3F5950846257}" destId="{C77AB845-52C6-4646-BB37-E34C22BA7A96}" srcOrd="0" destOrd="0" presId="urn:microsoft.com/office/officeart/2005/8/layout/radial5"/>
    <dgm:cxn modelId="{61B254AD-02A9-4BCC-99AE-0A2F0EE08157}" type="presOf" srcId="{A7BA6E95-A4D9-4179-A43E-7417724B7680}" destId="{DAC52CE7-5734-41AB-9457-0075A49811BA}" srcOrd="0" destOrd="0" presId="urn:microsoft.com/office/officeart/2005/8/layout/radial5"/>
    <dgm:cxn modelId="{D17CDF71-0B22-45CB-BD7A-5F35CA2DAF2E}" type="presOf" srcId="{FAD90107-A6B1-42A3-A5F9-D640D9B8595F}" destId="{8759325B-EE13-4AEE-926C-F2967909CF0A}" srcOrd="1" destOrd="0" presId="urn:microsoft.com/office/officeart/2005/8/layout/radial5"/>
    <dgm:cxn modelId="{5B03B57A-CA1F-4D60-9335-2C23EA091684}" type="presOf" srcId="{9B460ACD-B7F3-4818-BE5B-88B0AAAE16B7}" destId="{A9878EAF-0774-4354-BABF-622E8ADD3F2F}" srcOrd="1" destOrd="0" presId="urn:microsoft.com/office/officeart/2005/8/layout/radial5"/>
    <dgm:cxn modelId="{1648376A-0429-4B46-B65C-7F6236D9A369}" srcId="{C0DA0BB5-D7C4-4585-A65F-7DD87902F92A}" destId="{71E089B6-2747-4839-9B24-ED2A74779FB2}" srcOrd="3" destOrd="0" parTransId="{A7BA6E95-A4D9-4179-A43E-7417724B7680}" sibTransId="{7CEBFC0E-F69E-4EBF-99E7-6DF5A5FD238F}"/>
    <dgm:cxn modelId="{0EA3E3D8-C008-4CCF-99ED-7E14793393C2}" srcId="{C0DA0BB5-D7C4-4585-A65F-7DD87902F92A}" destId="{AB5C4B18-D344-417D-94FE-424C532219F3}" srcOrd="5" destOrd="0" parTransId="{FAD90107-A6B1-42A3-A5F9-D640D9B8595F}" sibTransId="{CCC25987-81E2-4A33-AE30-B3EAE33D4523}"/>
    <dgm:cxn modelId="{4417C0C6-EA6C-4DCB-B280-19BEB20B2A76}" type="presOf" srcId="{CAF7FB9A-9A53-473A-8AAE-279AB9582A20}" destId="{34125A69-21DB-4D28-8883-8BBD68D4344D}" srcOrd="0" destOrd="0" presId="urn:microsoft.com/office/officeart/2005/8/layout/radial5"/>
    <dgm:cxn modelId="{8CF5D803-5F2C-4D93-82A9-DA4212AECE35}" type="presOf" srcId="{71E089B6-2747-4839-9B24-ED2A74779FB2}" destId="{94180E15-FAD7-495B-816D-BFE17A322F90}" srcOrd="0" destOrd="0" presId="urn:microsoft.com/office/officeart/2005/8/layout/radial5"/>
    <dgm:cxn modelId="{A9D50CC4-D9F1-47DA-8508-073057DBA9FD}" type="presOf" srcId="{C0DA0BB5-D7C4-4585-A65F-7DD87902F92A}" destId="{BB2C7388-B5BF-4D84-B601-8A669CFCB420}" srcOrd="0" destOrd="0" presId="urn:microsoft.com/office/officeart/2005/8/layout/radial5"/>
    <dgm:cxn modelId="{42876D1A-2B24-406E-A322-352AC41A6AE6}" type="presOf" srcId="{5EE19BC1-BD51-4F9B-AE21-7B83C4722754}" destId="{3D4CBCFA-604D-40C8-88F8-EAE848B03790}" srcOrd="0" destOrd="0" presId="urn:microsoft.com/office/officeart/2005/8/layout/radial5"/>
    <dgm:cxn modelId="{C0D61A33-0ABE-473B-ADFE-8F42A884E4B3}" type="presOf" srcId="{B017B947-D387-48A8-8968-C2CD969F3D87}" destId="{83557C13-4701-4B1C-A2DE-E8E23B5C0D9C}" srcOrd="0" destOrd="0" presId="urn:microsoft.com/office/officeart/2005/8/layout/radial5"/>
    <dgm:cxn modelId="{D151EF11-87F3-42E6-9D41-0CD8838D9318}" type="presOf" srcId="{06B5C2E1-7ADD-4961-9468-AE44C2F40E3B}" destId="{E5ADD430-AF55-43D5-BBAF-08FC3DE99092}" srcOrd="0" destOrd="0" presId="urn:microsoft.com/office/officeart/2005/8/layout/radial5"/>
    <dgm:cxn modelId="{8DFD2D46-7C7E-4995-96FD-898C1C533BF9}" type="presOf" srcId="{AB5C4B18-D344-417D-94FE-424C532219F3}" destId="{B633F134-37C0-4C53-850F-C04B9FF14410}" srcOrd="0" destOrd="0" presId="urn:microsoft.com/office/officeart/2005/8/layout/radial5"/>
    <dgm:cxn modelId="{5CE6EDAA-96AF-4503-9042-5CECBF6830D4}" type="presOf" srcId="{6D186B7D-6874-430E-A3C4-03A0C5AC3DD0}" destId="{25864A03-BEC7-428F-BBF0-ED129EAB9499}" srcOrd="0" destOrd="0" presId="urn:microsoft.com/office/officeart/2005/8/layout/radial5"/>
    <dgm:cxn modelId="{5FBFE405-8B1D-4504-BC46-11BFEA1A7924}" type="presOf" srcId="{A7BA6E95-A4D9-4179-A43E-7417724B7680}" destId="{D91DEA69-A63B-4F13-8862-0409359FEC2E}" srcOrd="1" destOrd="0" presId="urn:microsoft.com/office/officeart/2005/8/layout/radial5"/>
    <dgm:cxn modelId="{92DAAF25-08DF-4D0B-9E79-B67CE78ABE1C}" type="presOf" srcId="{44486F4A-56E5-48B8-A41A-57669D0E21D0}" destId="{7079F75D-63C6-4E5B-952D-545F70C2ED8D}" srcOrd="0" destOrd="0" presId="urn:microsoft.com/office/officeart/2005/8/layout/radial5"/>
    <dgm:cxn modelId="{137EC8BC-3369-4407-B7F8-58747B83D566}" srcId="{C0DA0BB5-D7C4-4585-A65F-7DD87902F92A}" destId="{B48BD6C3-2703-476B-ABA0-92549EA85257}" srcOrd="8" destOrd="0" parTransId="{FE532198-C89B-4B3A-A16C-A625E0977C85}" sibTransId="{EB92C6BA-21F7-4F28-AEF5-38E70D0D8898}"/>
    <dgm:cxn modelId="{CB72A879-DBC9-4B1F-8D7C-16658015D305}" type="presOf" srcId="{CAF7FB9A-9A53-473A-8AAE-279AB9582A20}" destId="{B26B55EE-45E3-4EA1-983C-E7B191A2ACC4}" srcOrd="1" destOrd="0" presId="urn:microsoft.com/office/officeart/2005/8/layout/radial5"/>
    <dgm:cxn modelId="{C9997B8D-55D7-425E-B336-BBC09E57400E}" type="presOf" srcId="{B48BD6C3-2703-476B-ABA0-92549EA85257}" destId="{99E69B36-6F48-4AC8-8284-F472B3C29845}" srcOrd="0" destOrd="0" presId="urn:microsoft.com/office/officeart/2005/8/layout/radial5"/>
    <dgm:cxn modelId="{24A4C43F-D75D-42A4-9A9B-0BA91B52F12F}" type="presOf" srcId="{8927EFF8-697C-4201-A770-9A5E75C1C513}" destId="{CB814757-D6E9-4F85-AFF4-9AE4E0768DCF}" srcOrd="0" destOrd="0" presId="urn:microsoft.com/office/officeart/2005/8/layout/radial5"/>
    <dgm:cxn modelId="{A6863CD1-F21E-47C2-903A-2B38AF48F761}" srcId="{C0DA0BB5-D7C4-4585-A65F-7DD87902F92A}" destId="{79DA1285-1235-41CF-BAFF-3F5950846257}" srcOrd="6" destOrd="0" parTransId="{CAF7FB9A-9A53-473A-8AAE-279AB9582A20}" sibTransId="{4773D6D6-CA97-4921-B0D1-4C40A5D786C2}"/>
    <dgm:cxn modelId="{5152B951-8408-44E6-8F4F-5B4AA130427C}" type="presParOf" srcId="{23E8FE05-9DAD-4795-882D-AA62465B5A65}" destId="{BB2C7388-B5BF-4D84-B601-8A669CFCB420}" srcOrd="0" destOrd="0" presId="urn:microsoft.com/office/officeart/2005/8/layout/radial5"/>
    <dgm:cxn modelId="{27540D26-389E-45DF-8655-391F505BABEB}" type="presParOf" srcId="{23E8FE05-9DAD-4795-882D-AA62465B5A65}" destId="{83557C13-4701-4B1C-A2DE-E8E23B5C0D9C}" srcOrd="1" destOrd="0" presId="urn:microsoft.com/office/officeart/2005/8/layout/radial5"/>
    <dgm:cxn modelId="{BADCBB0C-DB59-4C00-915E-695B8C4EBABC}" type="presParOf" srcId="{83557C13-4701-4B1C-A2DE-E8E23B5C0D9C}" destId="{DCDF641B-7242-4E0F-933A-C45E2417A613}" srcOrd="0" destOrd="0" presId="urn:microsoft.com/office/officeart/2005/8/layout/radial5"/>
    <dgm:cxn modelId="{D0ACC5A3-3554-4EFB-AB4F-75F125863B94}" type="presParOf" srcId="{23E8FE05-9DAD-4795-882D-AA62465B5A65}" destId="{E5ADD430-AF55-43D5-BBAF-08FC3DE99092}" srcOrd="2" destOrd="0" presId="urn:microsoft.com/office/officeart/2005/8/layout/radial5"/>
    <dgm:cxn modelId="{4B3E7B59-36DB-4420-88F8-FE872260E60A}" type="presParOf" srcId="{23E8FE05-9DAD-4795-882D-AA62465B5A65}" destId="{63CF90CA-680B-495E-8570-C2CF7DE071CF}" srcOrd="3" destOrd="0" presId="urn:microsoft.com/office/officeart/2005/8/layout/radial5"/>
    <dgm:cxn modelId="{489C0041-CD97-4FA8-AD99-5088260324E0}" type="presParOf" srcId="{63CF90CA-680B-495E-8570-C2CF7DE071CF}" destId="{1F4D76CE-F3D0-4FCA-8834-313DED055742}" srcOrd="0" destOrd="0" presId="urn:microsoft.com/office/officeart/2005/8/layout/radial5"/>
    <dgm:cxn modelId="{46D4C70E-05C3-40B1-8BFF-120BF24E600E}" type="presParOf" srcId="{23E8FE05-9DAD-4795-882D-AA62465B5A65}" destId="{25864A03-BEC7-428F-BBF0-ED129EAB9499}" srcOrd="4" destOrd="0" presId="urn:microsoft.com/office/officeart/2005/8/layout/radial5"/>
    <dgm:cxn modelId="{8DC300D4-06F1-4F89-BDED-418E3C65FE41}" type="presParOf" srcId="{23E8FE05-9DAD-4795-882D-AA62465B5A65}" destId="{CB814757-D6E9-4F85-AFF4-9AE4E0768DCF}" srcOrd="5" destOrd="0" presId="urn:microsoft.com/office/officeart/2005/8/layout/radial5"/>
    <dgm:cxn modelId="{F2D6114F-9859-4462-BF8D-73C9C1F583A4}" type="presParOf" srcId="{CB814757-D6E9-4F85-AFF4-9AE4E0768DCF}" destId="{C449F03C-038A-49D5-87C0-D6A0AC3D74A0}" srcOrd="0" destOrd="0" presId="urn:microsoft.com/office/officeart/2005/8/layout/radial5"/>
    <dgm:cxn modelId="{A417B6B7-2E92-41DC-BD57-14975216182F}" type="presParOf" srcId="{23E8FE05-9DAD-4795-882D-AA62465B5A65}" destId="{ADEB3A85-A51C-4AB1-A51C-C5E8611E631D}" srcOrd="6" destOrd="0" presId="urn:microsoft.com/office/officeart/2005/8/layout/radial5"/>
    <dgm:cxn modelId="{A70A3E67-A3D5-41EE-A05F-00FF1E9DC632}" type="presParOf" srcId="{23E8FE05-9DAD-4795-882D-AA62465B5A65}" destId="{DAC52CE7-5734-41AB-9457-0075A49811BA}" srcOrd="7" destOrd="0" presId="urn:microsoft.com/office/officeart/2005/8/layout/radial5"/>
    <dgm:cxn modelId="{BA820900-129E-460D-A3A2-874D65073D9C}" type="presParOf" srcId="{DAC52CE7-5734-41AB-9457-0075A49811BA}" destId="{D91DEA69-A63B-4F13-8862-0409359FEC2E}" srcOrd="0" destOrd="0" presId="urn:microsoft.com/office/officeart/2005/8/layout/radial5"/>
    <dgm:cxn modelId="{61F1CA02-9015-4826-9B90-2D3A7D7DB679}" type="presParOf" srcId="{23E8FE05-9DAD-4795-882D-AA62465B5A65}" destId="{94180E15-FAD7-495B-816D-BFE17A322F90}" srcOrd="8" destOrd="0" presId="urn:microsoft.com/office/officeart/2005/8/layout/radial5"/>
    <dgm:cxn modelId="{70CCCF37-AE64-4D06-A314-B91E803B2451}" type="presParOf" srcId="{23E8FE05-9DAD-4795-882D-AA62465B5A65}" destId="{FEB70F63-A339-4C37-B11B-C14A92539C67}" srcOrd="9" destOrd="0" presId="urn:microsoft.com/office/officeart/2005/8/layout/radial5"/>
    <dgm:cxn modelId="{F3009F3B-54CA-4E86-B416-45DB6FE166FA}" type="presParOf" srcId="{FEB70F63-A339-4C37-B11B-C14A92539C67}" destId="{0D6F568C-D12B-42B6-A126-EA664D0A9E42}" srcOrd="0" destOrd="0" presId="urn:microsoft.com/office/officeart/2005/8/layout/radial5"/>
    <dgm:cxn modelId="{2F1ECEA3-7037-4A1A-8B89-5585B72C374A}" type="presParOf" srcId="{23E8FE05-9DAD-4795-882D-AA62465B5A65}" destId="{7079F75D-63C6-4E5B-952D-545F70C2ED8D}" srcOrd="10" destOrd="0" presId="urn:microsoft.com/office/officeart/2005/8/layout/radial5"/>
    <dgm:cxn modelId="{BAB741EE-CEAA-47A1-8D5D-83597432AC42}" type="presParOf" srcId="{23E8FE05-9DAD-4795-882D-AA62465B5A65}" destId="{37547B64-4789-47F4-95E4-CF71FDA9A00B}" srcOrd="11" destOrd="0" presId="urn:microsoft.com/office/officeart/2005/8/layout/radial5"/>
    <dgm:cxn modelId="{E1D620DC-B119-4267-BE40-96569B3E3D7E}" type="presParOf" srcId="{37547B64-4789-47F4-95E4-CF71FDA9A00B}" destId="{8759325B-EE13-4AEE-926C-F2967909CF0A}" srcOrd="0" destOrd="0" presId="urn:microsoft.com/office/officeart/2005/8/layout/radial5"/>
    <dgm:cxn modelId="{D47D6764-06A2-467C-AA32-2BD78CD71970}" type="presParOf" srcId="{23E8FE05-9DAD-4795-882D-AA62465B5A65}" destId="{B633F134-37C0-4C53-850F-C04B9FF14410}" srcOrd="12" destOrd="0" presId="urn:microsoft.com/office/officeart/2005/8/layout/radial5"/>
    <dgm:cxn modelId="{9EB99C49-D980-4CF5-899C-7C5AC1B62A26}" type="presParOf" srcId="{23E8FE05-9DAD-4795-882D-AA62465B5A65}" destId="{34125A69-21DB-4D28-8883-8BBD68D4344D}" srcOrd="13" destOrd="0" presId="urn:microsoft.com/office/officeart/2005/8/layout/radial5"/>
    <dgm:cxn modelId="{4FA6CC61-7AAE-457B-A3CD-78E361A7A82E}" type="presParOf" srcId="{34125A69-21DB-4D28-8883-8BBD68D4344D}" destId="{B26B55EE-45E3-4EA1-983C-E7B191A2ACC4}" srcOrd="0" destOrd="0" presId="urn:microsoft.com/office/officeart/2005/8/layout/radial5"/>
    <dgm:cxn modelId="{CBEE373A-3E21-4150-B84A-2CF3D4AAA282}" type="presParOf" srcId="{23E8FE05-9DAD-4795-882D-AA62465B5A65}" destId="{C77AB845-52C6-4646-BB37-E34C22BA7A96}" srcOrd="14" destOrd="0" presId="urn:microsoft.com/office/officeart/2005/8/layout/radial5"/>
    <dgm:cxn modelId="{2E3F30C7-1DE9-4C83-B7BC-09C240603340}" type="presParOf" srcId="{23E8FE05-9DAD-4795-882D-AA62465B5A65}" destId="{63648592-0AC8-49F9-B17F-CE880BA3A4F2}" srcOrd="15" destOrd="0" presId="urn:microsoft.com/office/officeart/2005/8/layout/radial5"/>
    <dgm:cxn modelId="{F930936E-D191-4FF8-8E77-33EAFC9106B0}" type="presParOf" srcId="{63648592-0AC8-49F9-B17F-CE880BA3A4F2}" destId="{A9878EAF-0774-4354-BABF-622E8ADD3F2F}" srcOrd="0" destOrd="0" presId="urn:microsoft.com/office/officeart/2005/8/layout/radial5"/>
    <dgm:cxn modelId="{1B38A0D1-2A63-424C-81D4-EB1F81052767}" type="presParOf" srcId="{23E8FE05-9DAD-4795-882D-AA62465B5A65}" destId="{3D4CBCFA-604D-40C8-88F8-EAE848B03790}" srcOrd="16" destOrd="0" presId="urn:microsoft.com/office/officeart/2005/8/layout/radial5"/>
    <dgm:cxn modelId="{2E811063-0CC4-461E-B3C5-152E00966022}" type="presParOf" srcId="{23E8FE05-9DAD-4795-882D-AA62465B5A65}" destId="{BF23EE42-3CFB-4C81-92E0-FA34CD973529}" srcOrd="17" destOrd="0" presId="urn:microsoft.com/office/officeart/2005/8/layout/radial5"/>
    <dgm:cxn modelId="{A9C3DF40-DA02-4B3D-8C6D-772AAF4C1533}" type="presParOf" srcId="{BF23EE42-3CFB-4C81-92E0-FA34CD973529}" destId="{DAA78753-761B-43CC-9BC8-8EE9CABC2B11}" srcOrd="0" destOrd="0" presId="urn:microsoft.com/office/officeart/2005/8/layout/radial5"/>
    <dgm:cxn modelId="{E5C654DF-D7B9-4942-8818-F2559BBF05EE}" type="presParOf" srcId="{23E8FE05-9DAD-4795-882D-AA62465B5A65}" destId="{99E69B36-6F48-4AC8-8284-F472B3C29845}" srcOrd="18" destOrd="0" presId="urn:microsoft.com/office/officeart/2005/8/layout/radial5"/>
  </dgm:cxnLst>
  <dgm:bg/>
  <dgm:whole/>
</dgm:dataModel>
</file>

<file path=ppt/diagrams/data3.xml><?xml version="1.0" encoding="utf-8"?>
<dgm:dataModel xmlns:dgm="http://schemas.openxmlformats.org/drawingml/2006/diagram" xmlns:a="http://schemas.openxmlformats.org/drawingml/2006/main">
  <dgm:ptLst>
    <dgm:pt modelId="{7A2CC51B-BBED-4934-B85A-32686EE2FF7E}" type="doc">
      <dgm:prSet loTypeId="urn:microsoft.com/office/officeart/2005/8/layout/vList6" loCatId="list" qsTypeId="urn:microsoft.com/office/officeart/2005/8/quickstyle/3d4" qsCatId="3D" csTypeId="urn:microsoft.com/office/officeart/2005/8/colors/accent0_3" csCatId="mainScheme" phldr="1"/>
      <dgm:spPr/>
      <dgm:t>
        <a:bodyPr/>
        <a:lstStyle/>
        <a:p>
          <a:endParaRPr lang="en-US"/>
        </a:p>
      </dgm:t>
    </dgm:pt>
    <dgm:pt modelId="{B4AF25CE-562B-4CFA-9BBC-1611A90F1E5B}">
      <dgm:prSet phldrT="[Text]"/>
      <dgm:spPr/>
      <dgm:t>
        <a:bodyPr/>
        <a:lstStyle/>
        <a:p>
          <a:pPr algn="l"/>
          <a:r>
            <a:rPr lang="en-US" dirty="0" smtClean="0"/>
            <a:t>Provides data to support spectrum management process</a:t>
          </a:r>
          <a:r>
            <a:rPr lang="fa-IR" dirty="0" smtClean="0"/>
            <a:t> </a:t>
          </a:r>
          <a:r>
            <a:rPr lang="en-US" dirty="0" smtClean="0"/>
            <a:t>(including interference analysis)</a:t>
          </a:r>
          <a:endParaRPr lang="en-US" dirty="0"/>
        </a:p>
      </dgm:t>
    </dgm:pt>
    <dgm:pt modelId="{045FE3A5-78BA-44AC-A055-CF97CF63DCFF}" type="parTrans" cxnId="{AC05C05C-BB57-4E9C-8289-6FA7E0D435F1}">
      <dgm:prSet/>
      <dgm:spPr/>
      <dgm:t>
        <a:bodyPr/>
        <a:lstStyle/>
        <a:p>
          <a:endParaRPr lang="en-US"/>
        </a:p>
      </dgm:t>
    </dgm:pt>
    <dgm:pt modelId="{911A912E-4023-42F6-BC96-1CF87382D442}" type="sibTrans" cxnId="{AC05C05C-BB57-4E9C-8289-6FA7E0D435F1}">
      <dgm:prSet/>
      <dgm:spPr/>
      <dgm:t>
        <a:bodyPr/>
        <a:lstStyle/>
        <a:p>
          <a:endParaRPr lang="en-US"/>
        </a:p>
      </dgm:t>
    </dgm:pt>
    <dgm:pt modelId="{9E71249F-38A9-4C5E-BC23-2436E076AD0E}">
      <dgm:prSet/>
      <dgm:spPr/>
      <dgm:t>
        <a:bodyPr/>
        <a:lstStyle/>
        <a:p>
          <a:pPr algn="l"/>
          <a:r>
            <a:rPr lang="en-US" dirty="0" smtClean="0"/>
            <a:t>Quality of Service</a:t>
          </a:r>
        </a:p>
      </dgm:t>
    </dgm:pt>
    <dgm:pt modelId="{ED7CA9BD-907F-4453-821D-C2C08A826EA9}" type="parTrans" cxnId="{D1CBB0F6-E1ED-428B-BF0F-BB6C5C934CBC}">
      <dgm:prSet/>
      <dgm:spPr/>
      <dgm:t>
        <a:bodyPr/>
        <a:lstStyle/>
        <a:p>
          <a:endParaRPr lang="en-US"/>
        </a:p>
      </dgm:t>
    </dgm:pt>
    <dgm:pt modelId="{91CECC15-D853-4A40-BE58-5455D03B354D}" type="sibTrans" cxnId="{D1CBB0F6-E1ED-428B-BF0F-BB6C5C934CBC}">
      <dgm:prSet/>
      <dgm:spPr/>
      <dgm:t>
        <a:bodyPr/>
        <a:lstStyle/>
        <a:p>
          <a:endParaRPr lang="en-US"/>
        </a:p>
      </dgm:t>
    </dgm:pt>
    <dgm:pt modelId="{0C1EE86F-FF23-43FE-B7DA-07F10C498F81}">
      <dgm:prSet phldrT="[Text]"/>
      <dgm:spPr/>
      <dgm:t>
        <a:bodyPr/>
        <a:lstStyle/>
        <a:p>
          <a:pPr algn="l"/>
          <a:r>
            <a:rPr lang="en-US" dirty="0" smtClean="0"/>
            <a:t>Ensures compliance with regulations</a:t>
          </a:r>
          <a:endParaRPr lang="en-US" dirty="0"/>
        </a:p>
      </dgm:t>
    </dgm:pt>
    <dgm:pt modelId="{2A50A956-5E18-4034-8402-EF98F1BF4158}" type="parTrans" cxnId="{D71743F4-A47E-45EC-A753-14B032BB2F6B}">
      <dgm:prSet/>
      <dgm:spPr/>
      <dgm:t>
        <a:bodyPr/>
        <a:lstStyle/>
        <a:p>
          <a:endParaRPr lang="en-US"/>
        </a:p>
      </dgm:t>
    </dgm:pt>
    <dgm:pt modelId="{893A8E72-67DB-4224-B91C-8F88F8663397}" type="sibTrans" cxnId="{D71743F4-A47E-45EC-A753-14B032BB2F6B}">
      <dgm:prSet/>
      <dgm:spPr/>
      <dgm:t>
        <a:bodyPr/>
        <a:lstStyle/>
        <a:p>
          <a:endParaRPr lang="en-US"/>
        </a:p>
      </dgm:t>
    </dgm:pt>
    <dgm:pt modelId="{EEDB0B9A-2D6F-4F22-AA1C-C4B1B8A12140}">
      <dgm:prSet phldrT="[Text]"/>
      <dgm:spPr/>
      <dgm:t>
        <a:bodyPr anchor="ctr"/>
        <a:lstStyle/>
        <a:p>
          <a:pPr algn="l"/>
          <a:r>
            <a:rPr lang="en-US" dirty="0" smtClean="0"/>
            <a:t>Usage statistics &amp; characteristics</a:t>
          </a:r>
          <a:endParaRPr lang="en-US" dirty="0"/>
        </a:p>
      </dgm:t>
    </dgm:pt>
    <dgm:pt modelId="{94D85C18-F829-43A4-B886-911F61779FD4}" type="parTrans" cxnId="{0640E2D0-D547-4562-BD1A-52080B22A0F9}">
      <dgm:prSet/>
      <dgm:spPr/>
      <dgm:t>
        <a:bodyPr/>
        <a:lstStyle/>
        <a:p>
          <a:endParaRPr lang="en-US"/>
        </a:p>
      </dgm:t>
    </dgm:pt>
    <dgm:pt modelId="{0D4E7882-9A51-40E9-9964-66BFFD0BD4B7}" type="sibTrans" cxnId="{0640E2D0-D547-4562-BD1A-52080B22A0F9}">
      <dgm:prSet/>
      <dgm:spPr/>
      <dgm:t>
        <a:bodyPr/>
        <a:lstStyle/>
        <a:p>
          <a:endParaRPr lang="en-US"/>
        </a:p>
      </dgm:t>
    </dgm:pt>
    <dgm:pt modelId="{6D0E7E49-C257-4F5A-A594-9086E63D7887}">
      <dgm:prSet/>
      <dgm:spPr/>
      <dgm:t>
        <a:bodyPr anchor="ctr"/>
        <a:lstStyle/>
        <a:p>
          <a:r>
            <a:rPr lang="en-US" dirty="0" smtClean="0"/>
            <a:t>Enforcement</a:t>
          </a:r>
          <a:endParaRPr lang="en-US" dirty="0"/>
        </a:p>
      </dgm:t>
    </dgm:pt>
    <dgm:pt modelId="{34E10481-E063-457C-9F9D-F2A351CC6565}" type="parTrans" cxnId="{878F28B5-2304-4504-824F-F0060D5E7ED9}">
      <dgm:prSet/>
      <dgm:spPr/>
      <dgm:t>
        <a:bodyPr/>
        <a:lstStyle/>
        <a:p>
          <a:endParaRPr lang="en-US"/>
        </a:p>
      </dgm:t>
    </dgm:pt>
    <dgm:pt modelId="{0802BED5-5183-46AA-A5AB-F66B72F63D98}" type="sibTrans" cxnId="{878F28B5-2304-4504-824F-F0060D5E7ED9}">
      <dgm:prSet/>
      <dgm:spPr/>
      <dgm:t>
        <a:bodyPr/>
        <a:lstStyle/>
        <a:p>
          <a:endParaRPr lang="en-US"/>
        </a:p>
      </dgm:t>
    </dgm:pt>
    <dgm:pt modelId="{2266CF49-12E6-4EDC-9356-D4071B6CD6A0}">
      <dgm:prSet/>
      <dgm:spPr/>
      <dgm:t>
        <a:bodyPr/>
        <a:lstStyle/>
        <a:p>
          <a:r>
            <a:rPr lang="en-US" dirty="0" smtClean="0"/>
            <a:t>Keeping the spectrum clean for authorized users (guarantee the spectrum licensing)</a:t>
          </a:r>
          <a:endParaRPr lang="en-US" dirty="0"/>
        </a:p>
      </dgm:t>
    </dgm:pt>
    <dgm:pt modelId="{669DB756-9471-4863-BFB5-ECE4F64587E0}" type="parTrans" cxnId="{863409A8-747D-40F8-BA4D-575C4BCE6AB7}">
      <dgm:prSet/>
      <dgm:spPr/>
      <dgm:t>
        <a:bodyPr/>
        <a:lstStyle/>
        <a:p>
          <a:endParaRPr lang="en-US"/>
        </a:p>
      </dgm:t>
    </dgm:pt>
    <dgm:pt modelId="{A829667E-4F3B-4CA3-B352-106BFFFF86E1}" type="sibTrans" cxnId="{863409A8-747D-40F8-BA4D-575C4BCE6AB7}">
      <dgm:prSet/>
      <dgm:spPr/>
      <dgm:t>
        <a:bodyPr/>
        <a:lstStyle/>
        <a:p>
          <a:endParaRPr lang="en-US"/>
        </a:p>
      </dgm:t>
    </dgm:pt>
    <dgm:pt modelId="{EBDDF3FD-DBC8-4254-B781-EDB66D51FF76}">
      <dgm:prSet/>
      <dgm:spPr/>
      <dgm:t>
        <a:bodyPr anchor="ctr"/>
        <a:lstStyle/>
        <a:p>
          <a:r>
            <a:rPr lang="en-US" dirty="0" smtClean="0"/>
            <a:t>Future spectrum planning</a:t>
          </a:r>
          <a:endParaRPr lang="en-US" dirty="0"/>
        </a:p>
      </dgm:t>
    </dgm:pt>
    <dgm:pt modelId="{C195C66A-FC2B-4FF2-95F0-D33B20DD2ED3}" type="parTrans" cxnId="{6E7BF005-32D3-4D46-9D36-53BAA43E63E6}">
      <dgm:prSet/>
      <dgm:spPr/>
      <dgm:t>
        <a:bodyPr/>
        <a:lstStyle/>
        <a:p>
          <a:endParaRPr lang="en-US"/>
        </a:p>
      </dgm:t>
    </dgm:pt>
    <dgm:pt modelId="{023A1707-73FA-4B2F-82DF-2F6247A036AF}" type="sibTrans" cxnId="{6E7BF005-32D3-4D46-9D36-53BAA43E63E6}">
      <dgm:prSet/>
      <dgm:spPr/>
      <dgm:t>
        <a:bodyPr/>
        <a:lstStyle/>
        <a:p>
          <a:endParaRPr lang="en-US"/>
        </a:p>
      </dgm:t>
    </dgm:pt>
    <dgm:pt modelId="{26F7F64C-E64E-4B2D-B1CB-B568DB236109}">
      <dgm:prSet/>
      <dgm:spPr/>
      <dgm:t>
        <a:bodyPr anchor="ctr"/>
        <a:lstStyle/>
        <a:p>
          <a:r>
            <a:rPr lang="en-US" dirty="0" smtClean="0"/>
            <a:t>Interference resolution</a:t>
          </a:r>
          <a:endParaRPr lang="en-US" dirty="0"/>
        </a:p>
      </dgm:t>
    </dgm:pt>
    <dgm:pt modelId="{D7173559-E562-4885-BD78-A654528BB8C3}" type="parTrans" cxnId="{F4093ACE-3609-4AFA-9F84-7996F56272A4}">
      <dgm:prSet/>
      <dgm:spPr/>
      <dgm:t>
        <a:bodyPr/>
        <a:lstStyle/>
        <a:p>
          <a:endParaRPr lang="en-US"/>
        </a:p>
      </dgm:t>
    </dgm:pt>
    <dgm:pt modelId="{C2781DF3-AED9-4021-9768-81DE3750A00A}" type="sibTrans" cxnId="{F4093ACE-3609-4AFA-9F84-7996F56272A4}">
      <dgm:prSet/>
      <dgm:spPr/>
      <dgm:t>
        <a:bodyPr/>
        <a:lstStyle/>
        <a:p>
          <a:endParaRPr lang="en-US"/>
        </a:p>
      </dgm:t>
    </dgm:pt>
    <dgm:pt modelId="{EDC5AF7D-5A24-4AC9-BD85-D62A76CD1480}">
      <dgm:prSet/>
      <dgm:spPr/>
      <dgm:t>
        <a:bodyPr anchor="ctr"/>
        <a:lstStyle/>
        <a:p>
          <a:r>
            <a:rPr lang="en-US" dirty="0" smtClean="0"/>
            <a:t>Site planning &amp; Maintenance activities </a:t>
          </a:r>
          <a:endParaRPr lang="en-US" dirty="0"/>
        </a:p>
      </dgm:t>
    </dgm:pt>
    <dgm:pt modelId="{7CB19BDA-B01B-4213-B4C1-AD5F4EB37EFB}" type="parTrans" cxnId="{CDA72790-720F-4452-8E6C-267FA19FCB32}">
      <dgm:prSet/>
      <dgm:spPr/>
      <dgm:t>
        <a:bodyPr/>
        <a:lstStyle/>
        <a:p>
          <a:endParaRPr lang="en-US"/>
        </a:p>
      </dgm:t>
    </dgm:pt>
    <dgm:pt modelId="{F975E6CF-0A1F-456F-9696-29EF67ADA4D8}" type="sibTrans" cxnId="{CDA72790-720F-4452-8E6C-267FA19FCB32}">
      <dgm:prSet/>
      <dgm:spPr/>
      <dgm:t>
        <a:bodyPr/>
        <a:lstStyle/>
        <a:p>
          <a:endParaRPr lang="en-US"/>
        </a:p>
      </dgm:t>
    </dgm:pt>
    <dgm:pt modelId="{CB098381-54CE-4B00-B91B-B06950751583}">
      <dgm:prSet/>
      <dgm:spPr/>
      <dgm:t>
        <a:bodyPr anchor="ctr"/>
        <a:lstStyle/>
        <a:p>
          <a:r>
            <a:rPr lang="en-US" dirty="0" smtClean="0"/>
            <a:t>Spectrum resource management</a:t>
          </a:r>
          <a:endParaRPr lang="en-US" dirty="0"/>
        </a:p>
      </dgm:t>
    </dgm:pt>
    <dgm:pt modelId="{5A94B7D7-A7BA-4A1A-B5BF-98895684FB79}" type="parTrans" cxnId="{8CD0A158-3613-4DD2-8990-045AAE14703A}">
      <dgm:prSet/>
      <dgm:spPr/>
      <dgm:t>
        <a:bodyPr/>
        <a:lstStyle/>
        <a:p>
          <a:endParaRPr lang="en-US"/>
        </a:p>
      </dgm:t>
    </dgm:pt>
    <dgm:pt modelId="{EE64B40F-EC9E-4732-A6D5-9EBE31C83D3B}" type="sibTrans" cxnId="{8CD0A158-3613-4DD2-8990-045AAE14703A}">
      <dgm:prSet/>
      <dgm:spPr/>
      <dgm:t>
        <a:bodyPr/>
        <a:lstStyle/>
        <a:p>
          <a:endParaRPr lang="en-US"/>
        </a:p>
      </dgm:t>
    </dgm:pt>
    <dgm:pt modelId="{0CBA49BE-8256-46E0-BE0E-F9FD52E62DC9}">
      <dgm:prSet/>
      <dgm:spPr/>
      <dgm:t>
        <a:bodyPr anchor="ctr"/>
        <a:lstStyle/>
        <a:p>
          <a:r>
            <a:rPr lang="en-US" dirty="0" smtClean="0"/>
            <a:t>Guarantee the spectrum licensing</a:t>
          </a:r>
          <a:endParaRPr lang="en-US" dirty="0"/>
        </a:p>
      </dgm:t>
    </dgm:pt>
    <dgm:pt modelId="{80502283-98B2-4E91-B30B-AAFF9BACF74E}" type="parTrans" cxnId="{073D6E62-68BA-431E-9583-1367F491983A}">
      <dgm:prSet/>
      <dgm:spPr/>
      <dgm:t>
        <a:bodyPr/>
        <a:lstStyle/>
        <a:p>
          <a:endParaRPr lang="en-US"/>
        </a:p>
      </dgm:t>
    </dgm:pt>
    <dgm:pt modelId="{C5ACE50B-741A-4A80-8AB5-08D078E59225}" type="sibTrans" cxnId="{073D6E62-68BA-431E-9583-1367F491983A}">
      <dgm:prSet/>
      <dgm:spPr/>
      <dgm:t>
        <a:bodyPr/>
        <a:lstStyle/>
        <a:p>
          <a:endParaRPr lang="en-US"/>
        </a:p>
      </dgm:t>
    </dgm:pt>
    <dgm:pt modelId="{5C1A74A3-EC05-4091-9811-78EA7F58A0B6}" type="pres">
      <dgm:prSet presAssocID="{7A2CC51B-BBED-4934-B85A-32686EE2FF7E}" presName="Name0" presStyleCnt="0">
        <dgm:presLayoutVars>
          <dgm:dir/>
          <dgm:animLvl val="lvl"/>
          <dgm:resizeHandles/>
        </dgm:presLayoutVars>
      </dgm:prSet>
      <dgm:spPr/>
      <dgm:t>
        <a:bodyPr/>
        <a:lstStyle/>
        <a:p>
          <a:endParaRPr lang="en-US"/>
        </a:p>
      </dgm:t>
    </dgm:pt>
    <dgm:pt modelId="{9E84D4F0-8B3A-42B1-97E6-2609D31A9BE2}" type="pres">
      <dgm:prSet presAssocID="{B4AF25CE-562B-4CFA-9BBC-1611A90F1E5B}" presName="linNode" presStyleCnt="0"/>
      <dgm:spPr/>
    </dgm:pt>
    <dgm:pt modelId="{464EB8AC-3523-4079-9F1C-296DA5F77230}" type="pres">
      <dgm:prSet presAssocID="{B4AF25CE-562B-4CFA-9BBC-1611A90F1E5B}" presName="parentShp" presStyleLbl="node1" presStyleIdx="0" presStyleCnt="3">
        <dgm:presLayoutVars>
          <dgm:bulletEnabled val="1"/>
        </dgm:presLayoutVars>
      </dgm:prSet>
      <dgm:spPr/>
      <dgm:t>
        <a:bodyPr/>
        <a:lstStyle/>
        <a:p>
          <a:endParaRPr lang="en-US"/>
        </a:p>
      </dgm:t>
    </dgm:pt>
    <dgm:pt modelId="{17993AC5-6636-4DD6-8128-77D8FA2138F8}" type="pres">
      <dgm:prSet presAssocID="{B4AF25CE-562B-4CFA-9BBC-1611A90F1E5B}" presName="childShp" presStyleLbl="bgAccFollowNode1" presStyleIdx="0" presStyleCnt="3">
        <dgm:presLayoutVars>
          <dgm:bulletEnabled val="1"/>
        </dgm:presLayoutVars>
      </dgm:prSet>
      <dgm:spPr/>
      <dgm:t>
        <a:bodyPr/>
        <a:lstStyle/>
        <a:p>
          <a:endParaRPr lang="en-US"/>
        </a:p>
      </dgm:t>
    </dgm:pt>
    <dgm:pt modelId="{F7ABE4EC-1589-4E35-A373-1919DFCDB8E8}" type="pres">
      <dgm:prSet presAssocID="{911A912E-4023-42F6-BC96-1CF87382D442}" presName="spacing" presStyleCnt="0"/>
      <dgm:spPr/>
    </dgm:pt>
    <dgm:pt modelId="{8EF7A325-F150-4964-B12A-F6BE93B21542}" type="pres">
      <dgm:prSet presAssocID="{0C1EE86F-FF23-43FE-B7DA-07F10C498F81}" presName="linNode" presStyleCnt="0"/>
      <dgm:spPr/>
    </dgm:pt>
    <dgm:pt modelId="{7E79A5EF-FA20-4238-9165-3C20E013C42B}" type="pres">
      <dgm:prSet presAssocID="{0C1EE86F-FF23-43FE-B7DA-07F10C498F81}" presName="parentShp" presStyleLbl="node1" presStyleIdx="1" presStyleCnt="3">
        <dgm:presLayoutVars>
          <dgm:bulletEnabled val="1"/>
        </dgm:presLayoutVars>
      </dgm:prSet>
      <dgm:spPr/>
      <dgm:t>
        <a:bodyPr/>
        <a:lstStyle/>
        <a:p>
          <a:endParaRPr lang="en-US"/>
        </a:p>
      </dgm:t>
    </dgm:pt>
    <dgm:pt modelId="{1A21F6E1-4F8B-4E1E-B6B1-598282C30910}" type="pres">
      <dgm:prSet presAssocID="{0C1EE86F-FF23-43FE-B7DA-07F10C498F81}" presName="childShp" presStyleLbl="bgAccFollowNode1" presStyleIdx="1" presStyleCnt="3">
        <dgm:presLayoutVars>
          <dgm:bulletEnabled val="1"/>
        </dgm:presLayoutVars>
      </dgm:prSet>
      <dgm:spPr/>
      <dgm:t>
        <a:bodyPr/>
        <a:lstStyle/>
        <a:p>
          <a:endParaRPr lang="en-US"/>
        </a:p>
      </dgm:t>
    </dgm:pt>
    <dgm:pt modelId="{B6F66B2D-2C2B-4DE2-8CA9-C6D62C0F1F1E}" type="pres">
      <dgm:prSet presAssocID="{893A8E72-67DB-4224-B91C-8F88F8663397}" presName="spacing" presStyleCnt="0"/>
      <dgm:spPr/>
    </dgm:pt>
    <dgm:pt modelId="{9CFBCA12-9AE0-436E-A1A1-16593BF17763}" type="pres">
      <dgm:prSet presAssocID="{9E71249F-38A9-4C5E-BC23-2436E076AD0E}" presName="linNode" presStyleCnt="0"/>
      <dgm:spPr/>
    </dgm:pt>
    <dgm:pt modelId="{79AB7C6F-F83B-4D9A-B741-B9B88E06044D}" type="pres">
      <dgm:prSet presAssocID="{9E71249F-38A9-4C5E-BC23-2436E076AD0E}" presName="parentShp" presStyleLbl="node1" presStyleIdx="2" presStyleCnt="3">
        <dgm:presLayoutVars>
          <dgm:bulletEnabled val="1"/>
        </dgm:presLayoutVars>
      </dgm:prSet>
      <dgm:spPr/>
      <dgm:t>
        <a:bodyPr/>
        <a:lstStyle/>
        <a:p>
          <a:endParaRPr lang="en-US"/>
        </a:p>
      </dgm:t>
    </dgm:pt>
    <dgm:pt modelId="{09ED3F9C-F853-4916-BB0C-E47DBC5AF3FE}" type="pres">
      <dgm:prSet presAssocID="{9E71249F-38A9-4C5E-BC23-2436E076AD0E}" presName="childShp" presStyleLbl="bgAccFollowNode1" presStyleIdx="2" presStyleCnt="3" custLinFactNeighborY="728">
        <dgm:presLayoutVars>
          <dgm:bulletEnabled val="1"/>
        </dgm:presLayoutVars>
      </dgm:prSet>
      <dgm:spPr/>
      <dgm:t>
        <a:bodyPr/>
        <a:lstStyle/>
        <a:p>
          <a:endParaRPr lang="en-US"/>
        </a:p>
      </dgm:t>
    </dgm:pt>
  </dgm:ptLst>
  <dgm:cxnLst>
    <dgm:cxn modelId="{9AED17D8-0316-40D6-AD94-7BF368EE1C90}" type="presOf" srcId="{0C1EE86F-FF23-43FE-B7DA-07F10C498F81}" destId="{7E79A5EF-FA20-4238-9165-3C20E013C42B}" srcOrd="0" destOrd="0" presId="urn:microsoft.com/office/officeart/2005/8/layout/vList6"/>
    <dgm:cxn modelId="{0BC0F970-1786-47CB-83DB-3552A8979B9B}" type="presOf" srcId="{6D0E7E49-C257-4F5A-A594-9086E63D7887}" destId="{1A21F6E1-4F8B-4E1E-B6B1-598282C30910}" srcOrd="0" destOrd="0" presId="urn:microsoft.com/office/officeart/2005/8/layout/vList6"/>
    <dgm:cxn modelId="{6BBE904C-EBD4-4660-8481-E02F9A291C9B}" type="presOf" srcId="{EEDB0B9A-2D6F-4F22-AA1C-C4B1B8A12140}" destId="{17993AC5-6636-4DD6-8128-77D8FA2138F8}" srcOrd="0" destOrd="0" presId="urn:microsoft.com/office/officeart/2005/8/layout/vList6"/>
    <dgm:cxn modelId="{52BECC52-99C2-484F-B6AC-BFFD742FB34C}" type="presOf" srcId="{2266CF49-12E6-4EDC-9356-D4071B6CD6A0}" destId="{09ED3F9C-F853-4916-BB0C-E47DBC5AF3FE}" srcOrd="0" destOrd="0" presId="urn:microsoft.com/office/officeart/2005/8/layout/vList6"/>
    <dgm:cxn modelId="{9C39DB9E-DEC0-4718-A79F-81E05C88FE4B}" type="presOf" srcId="{7A2CC51B-BBED-4934-B85A-32686EE2FF7E}" destId="{5C1A74A3-EC05-4091-9811-78EA7F58A0B6}" srcOrd="0" destOrd="0" presId="urn:microsoft.com/office/officeart/2005/8/layout/vList6"/>
    <dgm:cxn modelId="{B938BF4E-4530-4B50-843E-E8BAB5D5C9A9}" type="presOf" srcId="{26F7F64C-E64E-4B2D-B1CB-B568DB236109}" destId="{09ED3F9C-F853-4916-BB0C-E47DBC5AF3FE}" srcOrd="0" destOrd="1" presId="urn:microsoft.com/office/officeart/2005/8/layout/vList6"/>
    <dgm:cxn modelId="{D71743F4-A47E-45EC-A753-14B032BB2F6B}" srcId="{7A2CC51B-BBED-4934-B85A-32686EE2FF7E}" destId="{0C1EE86F-FF23-43FE-B7DA-07F10C498F81}" srcOrd="1" destOrd="0" parTransId="{2A50A956-5E18-4034-8402-EF98F1BF4158}" sibTransId="{893A8E72-67DB-4224-B91C-8F88F8663397}"/>
    <dgm:cxn modelId="{EB6EB063-3D49-44E7-BF68-9D35FAFED0EF}" type="presOf" srcId="{0CBA49BE-8256-46E0-BE0E-F9FD52E62DC9}" destId="{09ED3F9C-F853-4916-BB0C-E47DBC5AF3FE}" srcOrd="0" destOrd="4" presId="urn:microsoft.com/office/officeart/2005/8/layout/vList6"/>
    <dgm:cxn modelId="{F4093ACE-3609-4AFA-9F84-7996F56272A4}" srcId="{9E71249F-38A9-4C5E-BC23-2436E076AD0E}" destId="{26F7F64C-E64E-4B2D-B1CB-B568DB236109}" srcOrd="1" destOrd="0" parTransId="{D7173559-E562-4885-BD78-A654528BB8C3}" sibTransId="{C2781DF3-AED9-4021-9768-81DE3750A00A}"/>
    <dgm:cxn modelId="{CDA72790-720F-4452-8E6C-267FA19FCB32}" srcId="{9E71249F-38A9-4C5E-BC23-2436E076AD0E}" destId="{EDC5AF7D-5A24-4AC9-BD85-D62A76CD1480}" srcOrd="2" destOrd="0" parTransId="{7CB19BDA-B01B-4213-B4C1-AD5F4EB37EFB}" sibTransId="{F975E6CF-0A1F-456F-9696-29EF67ADA4D8}"/>
    <dgm:cxn modelId="{8CD0A158-3613-4DD2-8990-045AAE14703A}" srcId="{9E71249F-38A9-4C5E-BC23-2436E076AD0E}" destId="{CB098381-54CE-4B00-B91B-B06950751583}" srcOrd="3" destOrd="0" parTransId="{5A94B7D7-A7BA-4A1A-B5BF-98895684FB79}" sibTransId="{EE64B40F-EC9E-4732-A6D5-9EBE31C83D3B}"/>
    <dgm:cxn modelId="{F317528E-29D8-4366-BBAE-3800DBADD824}" type="presOf" srcId="{EDC5AF7D-5A24-4AC9-BD85-D62A76CD1480}" destId="{09ED3F9C-F853-4916-BB0C-E47DBC5AF3FE}" srcOrd="0" destOrd="2" presId="urn:microsoft.com/office/officeart/2005/8/layout/vList6"/>
    <dgm:cxn modelId="{AC05C05C-BB57-4E9C-8289-6FA7E0D435F1}" srcId="{7A2CC51B-BBED-4934-B85A-32686EE2FF7E}" destId="{B4AF25CE-562B-4CFA-9BBC-1611A90F1E5B}" srcOrd="0" destOrd="0" parTransId="{045FE3A5-78BA-44AC-A055-CF97CF63DCFF}" sibTransId="{911A912E-4023-42F6-BC96-1CF87382D442}"/>
    <dgm:cxn modelId="{863409A8-747D-40F8-BA4D-575C4BCE6AB7}" srcId="{9E71249F-38A9-4C5E-BC23-2436E076AD0E}" destId="{2266CF49-12E6-4EDC-9356-D4071B6CD6A0}" srcOrd="0" destOrd="0" parTransId="{669DB756-9471-4863-BFB5-ECE4F64587E0}" sibTransId="{A829667E-4F3B-4CA3-B352-106BFFFF86E1}"/>
    <dgm:cxn modelId="{330F0452-F823-4C43-881C-972ECA6C4795}" type="presOf" srcId="{B4AF25CE-562B-4CFA-9BBC-1611A90F1E5B}" destId="{464EB8AC-3523-4079-9F1C-296DA5F77230}" srcOrd="0" destOrd="0" presId="urn:microsoft.com/office/officeart/2005/8/layout/vList6"/>
    <dgm:cxn modelId="{62E30726-D2F2-4E66-9BC5-75A3620EDC79}" type="presOf" srcId="{EBDDF3FD-DBC8-4254-B781-EDB66D51FF76}" destId="{1A21F6E1-4F8B-4E1E-B6B1-598282C30910}" srcOrd="0" destOrd="1" presId="urn:microsoft.com/office/officeart/2005/8/layout/vList6"/>
    <dgm:cxn modelId="{6E7BF005-32D3-4D46-9D36-53BAA43E63E6}" srcId="{0C1EE86F-FF23-43FE-B7DA-07F10C498F81}" destId="{EBDDF3FD-DBC8-4254-B781-EDB66D51FF76}" srcOrd="1" destOrd="0" parTransId="{C195C66A-FC2B-4FF2-95F0-D33B20DD2ED3}" sibTransId="{023A1707-73FA-4B2F-82DF-2F6247A036AF}"/>
    <dgm:cxn modelId="{D1CBB0F6-E1ED-428B-BF0F-BB6C5C934CBC}" srcId="{7A2CC51B-BBED-4934-B85A-32686EE2FF7E}" destId="{9E71249F-38A9-4C5E-BC23-2436E076AD0E}" srcOrd="2" destOrd="0" parTransId="{ED7CA9BD-907F-4453-821D-C2C08A826EA9}" sibTransId="{91CECC15-D853-4A40-BE58-5455D03B354D}"/>
    <dgm:cxn modelId="{878F28B5-2304-4504-824F-F0060D5E7ED9}" srcId="{0C1EE86F-FF23-43FE-B7DA-07F10C498F81}" destId="{6D0E7E49-C257-4F5A-A594-9086E63D7887}" srcOrd="0" destOrd="0" parTransId="{34E10481-E063-457C-9F9D-F2A351CC6565}" sibTransId="{0802BED5-5183-46AA-A5AB-F66B72F63D98}"/>
    <dgm:cxn modelId="{0640E2D0-D547-4562-BD1A-52080B22A0F9}" srcId="{B4AF25CE-562B-4CFA-9BBC-1611A90F1E5B}" destId="{EEDB0B9A-2D6F-4F22-AA1C-C4B1B8A12140}" srcOrd="0" destOrd="0" parTransId="{94D85C18-F829-43A4-B886-911F61779FD4}" sibTransId="{0D4E7882-9A51-40E9-9964-66BFFD0BD4B7}"/>
    <dgm:cxn modelId="{073D6E62-68BA-431E-9583-1367F491983A}" srcId="{9E71249F-38A9-4C5E-BC23-2436E076AD0E}" destId="{0CBA49BE-8256-46E0-BE0E-F9FD52E62DC9}" srcOrd="4" destOrd="0" parTransId="{80502283-98B2-4E91-B30B-AAFF9BACF74E}" sibTransId="{C5ACE50B-741A-4A80-8AB5-08D078E59225}"/>
    <dgm:cxn modelId="{0EB2D606-6A3B-42D4-8A2C-382C9B484044}" type="presOf" srcId="{9E71249F-38A9-4C5E-BC23-2436E076AD0E}" destId="{79AB7C6F-F83B-4D9A-B741-B9B88E06044D}" srcOrd="0" destOrd="0" presId="urn:microsoft.com/office/officeart/2005/8/layout/vList6"/>
    <dgm:cxn modelId="{419D0D15-24E0-4C2F-90E1-C0B6D51244E8}" type="presOf" srcId="{CB098381-54CE-4B00-B91B-B06950751583}" destId="{09ED3F9C-F853-4916-BB0C-E47DBC5AF3FE}" srcOrd="0" destOrd="3" presId="urn:microsoft.com/office/officeart/2005/8/layout/vList6"/>
    <dgm:cxn modelId="{4059EE40-E11D-485B-B32D-02C702FF2F81}" type="presParOf" srcId="{5C1A74A3-EC05-4091-9811-78EA7F58A0B6}" destId="{9E84D4F0-8B3A-42B1-97E6-2609D31A9BE2}" srcOrd="0" destOrd="0" presId="urn:microsoft.com/office/officeart/2005/8/layout/vList6"/>
    <dgm:cxn modelId="{F6068024-1215-4D89-A4FC-B69C1B088232}" type="presParOf" srcId="{9E84D4F0-8B3A-42B1-97E6-2609D31A9BE2}" destId="{464EB8AC-3523-4079-9F1C-296DA5F77230}" srcOrd="0" destOrd="0" presId="urn:microsoft.com/office/officeart/2005/8/layout/vList6"/>
    <dgm:cxn modelId="{4CC9FF2E-9114-44DD-921D-1CB8CDC72677}" type="presParOf" srcId="{9E84D4F0-8B3A-42B1-97E6-2609D31A9BE2}" destId="{17993AC5-6636-4DD6-8128-77D8FA2138F8}" srcOrd="1" destOrd="0" presId="urn:microsoft.com/office/officeart/2005/8/layout/vList6"/>
    <dgm:cxn modelId="{3E78097D-D43C-44DC-B728-179B6D4C2532}" type="presParOf" srcId="{5C1A74A3-EC05-4091-9811-78EA7F58A0B6}" destId="{F7ABE4EC-1589-4E35-A373-1919DFCDB8E8}" srcOrd="1" destOrd="0" presId="urn:microsoft.com/office/officeart/2005/8/layout/vList6"/>
    <dgm:cxn modelId="{1D163AA6-DDED-4CCB-8E10-72FEF8B7A6A9}" type="presParOf" srcId="{5C1A74A3-EC05-4091-9811-78EA7F58A0B6}" destId="{8EF7A325-F150-4964-B12A-F6BE93B21542}" srcOrd="2" destOrd="0" presId="urn:microsoft.com/office/officeart/2005/8/layout/vList6"/>
    <dgm:cxn modelId="{8333395C-A492-4A42-9587-6A55307AE539}" type="presParOf" srcId="{8EF7A325-F150-4964-B12A-F6BE93B21542}" destId="{7E79A5EF-FA20-4238-9165-3C20E013C42B}" srcOrd="0" destOrd="0" presId="urn:microsoft.com/office/officeart/2005/8/layout/vList6"/>
    <dgm:cxn modelId="{B22F9EE3-671B-4710-BA87-2392814ED352}" type="presParOf" srcId="{8EF7A325-F150-4964-B12A-F6BE93B21542}" destId="{1A21F6E1-4F8B-4E1E-B6B1-598282C30910}" srcOrd="1" destOrd="0" presId="urn:microsoft.com/office/officeart/2005/8/layout/vList6"/>
    <dgm:cxn modelId="{9DA43B3A-A575-48DD-A82C-D187211089F1}" type="presParOf" srcId="{5C1A74A3-EC05-4091-9811-78EA7F58A0B6}" destId="{B6F66B2D-2C2B-4DE2-8CA9-C6D62C0F1F1E}" srcOrd="3" destOrd="0" presId="urn:microsoft.com/office/officeart/2005/8/layout/vList6"/>
    <dgm:cxn modelId="{3A3CC21D-DD42-40D4-918F-5ADADAEADE14}" type="presParOf" srcId="{5C1A74A3-EC05-4091-9811-78EA7F58A0B6}" destId="{9CFBCA12-9AE0-436E-A1A1-16593BF17763}" srcOrd="4" destOrd="0" presId="urn:microsoft.com/office/officeart/2005/8/layout/vList6"/>
    <dgm:cxn modelId="{12EFBD66-17B1-418E-8DAD-6D6E03CCDEF5}" type="presParOf" srcId="{9CFBCA12-9AE0-436E-A1A1-16593BF17763}" destId="{79AB7C6F-F83B-4D9A-B741-B9B88E06044D}" srcOrd="0" destOrd="0" presId="urn:microsoft.com/office/officeart/2005/8/layout/vList6"/>
    <dgm:cxn modelId="{EC7866DA-2E71-47A3-B94C-2CFFD7CE7398}" type="presParOf" srcId="{9CFBCA12-9AE0-436E-A1A1-16593BF17763}" destId="{09ED3F9C-F853-4916-BB0C-E47DBC5AF3FE}" srcOrd="1" destOrd="0" presId="urn:microsoft.com/office/officeart/2005/8/layout/vList6"/>
  </dgm:cxnLst>
  <dgm:bg/>
  <dgm:whole/>
</dgm:dataModel>
</file>

<file path=ppt/diagrams/data4.xml><?xml version="1.0" encoding="utf-8"?>
<dgm:dataModel xmlns:dgm="http://schemas.openxmlformats.org/drawingml/2006/diagram" xmlns:a="http://schemas.openxmlformats.org/drawingml/2006/main">
  <dgm:ptLst>
    <dgm:pt modelId="{A29A9E1D-FEB8-405B-8BED-C7F24D65FB48}" type="doc">
      <dgm:prSet loTypeId="urn:microsoft.com/office/officeart/2005/8/layout/chevron2" loCatId="list" qsTypeId="urn:microsoft.com/office/officeart/2005/8/quickstyle/3d2" qsCatId="3D" csTypeId="urn:microsoft.com/office/officeart/2005/8/colors/accent3_1" csCatId="accent3" phldr="1"/>
      <dgm:spPr/>
      <dgm:t>
        <a:bodyPr/>
        <a:lstStyle/>
        <a:p>
          <a:endParaRPr lang="en-US"/>
        </a:p>
      </dgm:t>
    </dgm:pt>
    <dgm:pt modelId="{0084BB63-AA73-40B3-8737-862DFF1F9A99}">
      <dgm:prSet phldrT="[Text]" phldr="1"/>
      <dgm:spPr/>
      <dgm:t>
        <a:bodyPr/>
        <a:lstStyle/>
        <a:p>
          <a:endParaRPr lang="en-US"/>
        </a:p>
      </dgm:t>
    </dgm:pt>
    <dgm:pt modelId="{DE6E65BC-C824-464B-96BD-DF89E4EE6B2F}" type="parTrans" cxnId="{A720129F-34E1-458E-9BC1-078E902D6121}">
      <dgm:prSet/>
      <dgm:spPr/>
      <dgm:t>
        <a:bodyPr/>
        <a:lstStyle/>
        <a:p>
          <a:endParaRPr lang="en-US"/>
        </a:p>
      </dgm:t>
    </dgm:pt>
    <dgm:pt modelId="{5541D16C-9EB3-49CF-A51A-AD57B65BE4AF}" type="sibTrans" cxnId="{A720129F-34E1-458E-9BC1-078E902D6121}">
      <dgm:prSet/>
      <dgm:spPr/>
      <dgm:t>
        <a:bodyPr/>
        <a:lstStyle/>
        <a:p>
          <a:endParaRPr lang="en-US"/>
        </a:p>
      </dgm:t>
    </dgm:pt>
    <dgm:pt modelId="{51AE68F9-D6B1-4943-9719-497EB7937C10}">
      <dgm:prSet phldrT="[Text]"/>
      <dgm:spPr/>
      <dgm:t>
        <a:bodyPr/>
        <a:lstStyle/>
        <a:p>
          <a:r>
            <a:rPr lang="en-US" dirty="0" smtClean="0">
              <a:latin typeface="Times New Roman" pitchFamily="18" charset="0"/>
              <a:cs typeface="Times New Roman" pitchFamily="18" charset="0"/>
            </a:rPr>
            <a:t>3</a:t>
          </a:r>
          <a:r>
            <a:rPr lang="en-US" dirty="0" smtClean="0"/>
            <a:t> months program for  mobile spectrum monitoring for C&amp;D cells</a:t>
          </a:r>
          <a:endParaRPr lang="en-US" dirty="0"/>
        </a:p>
      </dgm:t>
    </dgm:pt>
    <dgm:pt modelId="{2679642C-D7FB-4A04-94E0-2F5B1DEE25F1}" type="parTrans" cxnId="{5CA6548B-F419-4A1A-831E-7069DC92D204}">
      <dgm:prSet/>
      <dgm:spPr/>
      <dgm:t>
        <a:bodyPr/>
        <a:lstStyle/>
        <a:p>
          <a:endParaRPr lang="en-US"/>
        </a:p>
      </dgm:t>
    </dgm:pt>
    <dgm:pt modelId="{B607D19D-E3EB-40C3-AF35-7B1CC8BF1F04}" type="sibTrans" cxnId="{5CA6548B-F419-4A1A-831E-7069DC92D204}">
      <dgm:prSet/>
      <dgm:spPr/>
      <dgm:t>
        <a:bodyPr/>
        <a:lstStyle/>
        <a:p>
          <a:endParaRPr lang="en-US"/>
        </a:p>
      </dgm:t>
    </dgm:pt>
    <dgm:pt modelId="{5DB44C89-DFE1-4338-A8C6-2DA86E641D00}">
      <dgm:prSet phldrT="[Text]" phldr="1"/>
      <dgm:spPr/>
      <dgm:t>
        <a:bodyPr/>
        <a:lstStyle/>
        <a:p>
          <a:endParaRPr lang="en-US"/>
        </a:p>
      </dgm:t>
    </dgm:pt>
    <dgm:pt modelId="{0C4BFB25-D9B8-423A-9563-A113735A1DD7}" type="parTrans" cxnId="{A9D8CE97-8201-4142-8800-7D3EE859CBDA}">
      <dgm:prSet/>
      <dgm:spPr/>
      <dgm:t>
        <a:bodyPr/>
        <a:lstStyle/>
        <a:p>
          <a:endParaRPr lang="en-US"/>
        </a:p>
      </dgm:t>
    </dgm:pt>
    <dgm:pt modelId="{6F8B0F94-FB21-40DD-8C05-4E38EBC87866}" type="sibTrans" cxnId="{A9D8CE97-8201-4142-8800-7D3EE859CBDA}">
      <dgm:prSet/>
      <dgm:spPr/>
      <dgm:t>
        <a:bodyPr/>
        <a:lstStyle/>
        <a:p>
          <a:endParaRPr lang="en-US"/>
        </a:p>
      </dgm:t>
    </dgm:pt>
    <dgm:pt modelId="{4240B1E7-E313-4FB9-A08F-10DA96A628E4}">
      <dgm:prSet phldrT="[Text]"/>
      <dgm:spPr/>
      <dgm:t>
        <a:bodyPr/>
        <a:lstStyle/>
        <a:p>
          <a:r>
            <a:rPr lang="en-US" dirty="0" smtClean="0"/>
            <a:t>Program for </a:t>
          </a:r>
          <a:r>
            <a:rPr lang="en-US" dirty="0" smtClean="0">
              <a:latin typeface="Times New Roman" pitchFamily="18" charset="0"/>
              <a:cs typeface="Times New Roman" pitchFamily="18" charset="0"/>
            </a:rPr>
            <a:t>inspection of radio installations of users (Annually &amp; Randomly)</a:t>
          </a:r>
          <a:endParaRPr lang="en-US" dirty="0"/>
        </a:p>
      </dgm:t>
    </dgm:pt>
    <dgm:pt modelId="{16B149B9-CA19-418D-836B-A02C62DEAD8D}" type="parTrans" cxnId="{9363E14B-8E70-4D7C-8C21-39B982D795D5}">
      <dgm:prSet/>
      <dgm:spPr/>
      <dgm:t>
        <a:bodyPr/>
        <a:lstStyle/>
        <a:p>
          <a:endParaRPr lang="en-US"/>
        </a:p>
      </dgm:t>
    </dgm:pt>
    <dgm:pt modelId="{53DD8725-2224-40EB-AB74-160D6D4C8D2C}" type="sibTrans" cxnId="{9363E14B-8E70-4D7C-8C21-39B982D795D5}">
      <dgm:prSet/>
      <dgm:spPr/>
      <dgm:t>
        <a:bodyPr/>
        <a:lstStyle/>
        <a:p>
          <a:endParaRPr lang="en-US"/>
        </a:p>
      </dgm:t>
    </dgm:pt>
    <dgm:pt modelId="{128250E6-5BD9-4941-9330-F2457191EA9B}">
      <dgm:prSet phldrT="[Text]" phldr="1"/>
      <dgm:spPr/>
      <dgm:t>
        <a:bodyPr/>
        <a:lstStyle/>
        <a:p>
          <a:endParaRPr lang="en-US"/>
        </a:p>
      </dgm:t>
    </dgm:pt>
    <dgm:pt modelId="{5F95EEAE-43E5-4646-9BAB-92FADDF64878}" type="parTrans" cxnId="{C1841754-AF4A-486A-800A-F7F73CAB860B}">
      <dgm:prSet/>
      <dgm:spPr/>
      <dgm:t>
        <a:bodyPr/>
        <a:lstStyle/>
        <a:p>
          <a:endParaRPr lang="en-US"/>
        </a:p>
      </dgm:t>
    </dgm:pt>
    <dgm:pt modelId="{706DF088-8CE8-4F3C-86E4-30CAEEE54722}" type="sibTrans" cxnId="{C1841754-AF4A-486A-800A-F7F73CAB860B}">
      <dgm:prSet/>
      <dgm:spPr/>
      <dgm:t>
        <a:bodyPr/>
        <a:lstStyle/>
        <a:p>
          <a:endParaRPr lang="en-US"/>
        </a:p>
      </dgm:t>
    </dgm:pt>
    <dgm:pt modelId="{1980D79E-D900-4CD8-9C1B-62B1BF2C628E}">
      <dgm:prSet phldrT="[Text]"/>
      <dgm:spPr/>
      <dgm:t>
        <a:bodyPr/>
        <a:lstStyle/>
        <a:p>
          <a:pPr marL="0" indent="0"/>
          <a:r>
            <a:rPr lang="en-US" dirty="0" smtClean="0">
              <a:latin typeface="Times New Roman" pitchFamily="18" charset="0"/>
              <a:cs typeface="Times New Roman" pitchFamily="18" charset="0"/>
            </a:rPr>
            <a:t>24</a:t>
          </a:r>
          <a:r>
            <a:rPr lang="en-US" dirty="0" smtClean="0"/>
            <a:t> hours program for each RMS-F(</a:t>
          </a:r>
          <a:r>
            <a:rPr lang="en-US" dirty="0" smtClean="0">
              <a:latin typeface="Times New Roman" pitchFamily="18" charset="0"/>
              <a:cs typeface="Times New Roman" pitchFamily="18" charset="0"/>
            </a:rPr>
            <a:t>3 months program)</a:t>
          </a:r>
          <a:endParaRPr lang="en-US" dirty="0"/>
        </a:p>
      </dgm:t>
    </dgm:pt>
    <dgm:pt modelId="{72038879-19E8-407B-8987-8377D0C23715}" type="parTrans" cxnId="{3632EE4C-A071-42C9-8F87-8E92EFA7244B}">
      <dgm:prSet/>
      <dgm:spPr/>
      <dgm:t>
        <a:bodyPr/>
        <a:lstStyle/>
        <a:p>
          <a:endParaRPr lang="en-US"/>
        </a:p>
      </dgm:t>
    </dgm:pt>
    <dgm:pt modelId="{C35E1833-24A0-47E0-8EC4-08C68E0040DB}" type="sibTrans" cxnId="{3632EE4C-A071-42C9-8F87-8E92EFA7244B}">
      <dgm:prSet/>
      <dgm:spPr/>
      <dgm:t>
        <a:bodyPr/>
        <a:lstStyle/>
        <a:p>
          <a:endParaRPr lang="en-US"/>
        </a:p>
      </dgm:t>
    </dgm:pt>
    <dgm:pt modelId="{40E373CF-A37B-4480-A8D7-B63F9356783D}">
      <dgm:prSet phldrT="[Text]"/>
      <dgm:spPr/>
      <dgm:t>
        <a:bodyPr/>
        <a:lstStyle/>
        <a:p>
          <a:endParaRPr lang="en-US" dirty="0"/>
        </a:p>
      </dgm:t>
    </dgm:pt>
    <dgm:pt modelId="{51762391-23E2-43A9-A046-F1FC8D54F080}" type="parTrans" cxnId="{229C04A8-7FD7-46BD-8828-CEEA10D48AA4}">
      <dgm:prSet/>
      <dgm:spPr/>
      <dgm:t>
        <a:bodyPr/>
        <a:lstStyle/>
        <a:p>
          <a:endParaRPr lang="en-US"/>
        </a:p>
      </dgm:t>
    </dgm:pt>
    <dgm:pt modelId="{E5F20EF4-1BC9-415F-A393-2EBBA90E369F}" type="sibTrans" cxnId="{229C04A8-7FD7-46BD-8828-CEEA10D48AA4}">
      <dgm:prSet/>
      <dgm:spPr/>
      <dgm:t>
        <a:bodyPr/>
        <a:lstStyle/>
        <a:p>
          <a:endParaRPr lang="en-US"/>
        </a:p>
      </dgm:t>
    </dgm:pt>
    <dgm:pt modelId="{EDA50803-D7C4-4B64-8385-19E699C7F6F7}">
      <dgm:prSet/>
      <dgm:spPr/>
      <dgm:t>
        <a:bodyPr/>
        <a:lstStyle/>
        <a:p>
          <a:r>
            <a:rPr lang="en-US" dirty="0" smtClean="0">
              <a:latin typeface="Times New Roman" pitchFamily="18" charset="0"/>
              <a:cs typeface="Times New Roman" pitchFamily="18" charset="0"/>
            </a:rPr>
            <a:t>3 months program for monitoring the borders for controlling and elimination of spillover</a:t>
          </a:r>
          <a:endParaRPr lang="en-US" dirty="0">
            <a:latin typeface="Times New Roman" pitchFamily="18" charset="0"/>
            <a:cs typeface="Times New Roman" pitchFamily="18" charset="0"/>
          </a:endParaRPr>
        </a:p>
      </dgm:t>
    </dgm:pt>
    <dgm:pt modelId="{44B045BF-D56C-4801-AD52-06E389FD33E0}" type="parTrans" cxnId="{AC7B296A-3C61-4D36-9421-0359BAEC4648}">
      <dgm:prSet/>
      <dgm:spPr/>
      <dgm:t>
        <a:bodyPr/>
        <a:lstStyle/>
        <a:p>
          <a:endParaRPr lang="en-US"/>
        </a:p>
      </dgm:t>
    </dgm:pt>
    <dgm:pt modelId="{FA0F0390-B62B-4F1A-A7FD-8CAF53EC44EB}" type="sibTrans" cxnId="{AC7B296A-3C61-4D36-9421-0359BAEC4648}">
      <dgm:prSet/>
      <dgm:spPr/>
      <dgm:t>
        <a:bodyPr/>
        <a:lstStyle/>
        <a:p>
          <a:endParaRPr lang="en-US"/>
        </a:p>
      </dgm:t>
    </dgm:pt>
    <dgm:pt modelId="{40E5CF58-C4DA-4658-9CD2-4874F7D777D9}" type="pres">
      <dgm:prSet presAssocID="{A29A9E1D-FEB8-405B-8BED-C7F24D65FB48}" presName="linearFlow" presStyleCnt="0">
        <dgm:presLayoutVars>
          <dgm:dir/>
          <dgm:animLvl val="lvl"/>
          <dgm:resizeHandles val="exact"/>
        </dgm:presLayoutVars>
      </dgm:prSet>
      <dgm:spPr/>
      <dgm:t>
        <a:bodyPr/>
        <a:lstStyle/>
        <a:p>
          <a:endParaRPr lang="en-US"/>
        </a:p>
      </dgm:t>
    </dgm:pt>
    <dgm:pt modelId="{1E79D3B8-07CB-40C3-A1DA-8C6125A7CE09}" type="pres">
      <dgm:prSet presAssocID="{0084BB63-AA73-40B3-8737-862DFF1F9A99}" presName="composite" presStyleCnt="0"/>
      <dgm:spPr/>
    </dgm:pt>
    <dgm:pt modelId="{D3C61887-60E7-4C21-89C1-4A5B7EB4337D}" type="pres">
      <dgm:prSet presAssocID="{0084BB63-AA73-40B3-8737-862DFF1F9A99}" presName="parentText" presStyleLbl="alignNode1" presStyleIdx="0" presStyleCnt="4">
        <dgm:presLayoutVars>
          <dgm:chMax val="1"/>
          <dgm:bulletEnabled val="1"/>
        </dgm:presLayoutVars>
      </dgm:prSet>
      <dgm:spPr/>
      <dgm:t>
        <a:bodyPr/>
        <a:lstStyle/>
        <a:p>
          <a:endParaRPr lang="en-US"/>
        </a:p>
      </dgm:t>
    </dgm:pt>
    <dgm:pt modelId="{05589EA2-9BB4-465D-A862-55DEE6529673}" type="pres">
      <dgm:prSet presAssocID="{0084BB63-AA73-40B3-8737-862DFF1F9A99}" presName="descendantText" presStyleLbl="alignAcc1" presStyleIdx="0" presStyleCnt="4">
        <dgm:presLayoutVars>
          <dgm:bulletEnabled val="1"/>
        </dgm:presLayoutVars>
      </dgm:prSet>
      <dgm:spPr/>
      <dgm:t>
        <a:bodyPr/>
        <a:lstStyle/>
        <a:p>
          <a:endParaRPr lang="en-US"/>
        </a:p>
      </dgm:t>
    </dgm:pt>
    <dgm:pt modelId="{475B9424-7988-4C06-A25E-7FE52707F6EB}" type="pres">
      <dgm:prSet presAssocID="{5541D16C-9EB3-49CF-A51A-AD57B65BE4AF}" presName="sp" presStyleCnt="0"/>
      <dgm:spPr/>
    </dgm:pt>
    <dgm:pt modelId="{48C19ADA-A8D3-40D2-A9B4-A21B1A48279F}" type="pres">
      <dgm:prSet presAssocID="{5DB44C89-DFE1-4338-A8C6-2DA86E641D00}" presName="composite" presStyleCnt="0"/>
      <dgm:spPr/>
    </dgm:pt>
    <dgm:pt modelId="{6D0056BB-C925-4CD8-A971-26793053A359}" type="pres">
      <dgm:prSet presAssocID="{5DB44C89-DFE1-4338-A8C6-2DA86E641D00}" presName="parentText" presStyleLbl="alignNode1" presStyleIdx="1" presStyleCnt="4">
        <dgm:presLayoutVars>
          <dgm:chMax val="1"/>
          <dgm:bulletEnabled val="1"/>
        </dgm:presLayoutVars>
      </dgm:prSet>
      <dgm:spPr/>
      <dgm:t>
        <a:bodyPr/>
        <a:lstStyle/>
        <a:p>
          <a:endParaRPr lang="en-US"/>
        </a:p>
      </dgm:t>
    </dgm:pt>
    <dgm:pt modelId="{47C1B5FD-A004-459B-A188-FA54142475C9}" type="pres">
      <dgm:prSet presAssocID="{5DB44C89-DFE1-4338-A8C6-2DA86E641D00}" presName="descendantText" presStyleLbl="alignAcc1" presStyleIdx="1" presStyleCnt="4">
        <dgm:presLayoutVars>
          <dgm:bulletEnabled val="1"/>
        </dgm:presLayoutVars>
      </dgm:prSet>
      <dgm:spPr/>
      <dgm:t>
        <a:bodyPr/>
        <a:lstStyle/>
        <a:p>
          <a:endParaRPr lang="en-US"/>
        </a:p>
      </dgm:t>
    </dgm:pt>
    <dgm:pt modelId="{FBEFE923-90F1-4E30-A3B9-999B5532395E}" type="pres">
      <dgm:prSet presAssocID="{6F8B0F94-FB21-40DD-8C05-4E38EBC87866}" presName="sp" presStyleCnt="0"/>
      <dgm:spPr/>
    </dgm:pt>
    <dgm:pt modelId="{B05E08CF-B31B-48A8-8ADC-C2214A57D207}" type="pres">
      <dgm:prSet presAssocID="{128250E6-5BD9-4941-9330-F2457191EA9B}" presName="composite" presStyleCnt="0"/>
      <dgm:spPr/>
    </dgm:pt>
    <dgm:pt modelId="{466BE445-4E07-44EA-A6E5-8BDCD12543DD}" type="pres">
      <dgm:prSet presAssocID="{128250E6-5BD9-4941-9330-F2457191EA9B}" presName="parentText" presStyleLbl="alignNode1" presStyleIdx="2" presStyleCnt="4">
        <dgm:presLayoutVars>
          <dgm:chMax val="1"/>
          <dgm:bulletEnabled val="1"/>
        </dgm:presLayoutVars>
      </dgm:prSet>
      <dgm:spPr/>
      <dgm:t>
        <a:bodyPr/>
        <a:lstStyle/>
        <a:p>
          <a:endParaRPr lang="en-US"/>
        </a:p>
      </dgm:t>
    </dgm:pt>
    <dgm:pt modelId="{9FC0AA9F-BAF5-42DF-9A8D-41628F9C3AB8}" type="pres">
      <dgm:prSet presAssocID="{128250E6-5BD9-4941-9330-F2457191EA9B}" presName="descendantText" presStyleLbl="alignAcc1" presStyleIdx="2" presStyleCnt="4">
        <dgm:presLayoutVars>
          <dgm:bulletEnabled val="1"/>
        </dgm:presLayoutVars>
      </dgm:prSet>
      <dgm:spPr/>
      <dgm:t>
        <a:bodyPr/>
        <a:lstStyle/>
        <a:p>
          <a:endParaRPr lang="en-US"/>
        </a:p>
      </dgm:t>
    </dgm:pt>
    <dgm:pt modelId="{D305EADF-8716-4FEB-8AC5-4C207978F59A}" type="pres">
      <dgm:prSet presAssocID="{706DF088-8CE8-4F3C-86E4-30CAEEE54722}" presName="sp" presStyleCnt="0"/>
      <dgm:spPr/>
    </dgm:pt>
    <dgm:pt modelId="{F254965D-136B-4F9D-9EA4-FCFEB536A731}" type="pres">
      <dgm:prSet presAssocID="{40E373CF-A37B-4480-A8D7-B63F9356783D}" presName="composite" presStyleCnt="0"/>
      <dgm:spPr/>
    </dgm:pt>
    <dgm:pt modelId="{17D536EB-6751-41D1-A338-C35519907D44}" type="pres">
      <dgm:prSet presAssocID="{40E373CF-A37B-4480-A8D7-B63F9356783D}" presName="parentText" presStyleLbl="alignNode1" presStyleIdx="3" presStyleCnt="4">
        <dgm:presLayoutVars>
          <dgm:chMax val="1"/>
          <dgm:bulletEnabled val="1"/>
        </dgm:presLayoutVars>
      </dgm:prSet>
      <dgm:spPr/>
      <dgm:t>
        <a:bodyPr/>
        <a:lstStyle/>
        <a:p>
          <a:endParaRPr lang="en-US"/>
        </a:p>
      </dgm:t>
    </dgm:pt>
    <dgm:pt modelId="{B5E92AD3-C2CA-4C47-9643-54F0EF061702}" type="pres">
      <dgm:prSet presAssocID="{40E373CF-A37B-4480-A8D7-B63F9356783D}" presName="descendantText" presStyleLbl="alignAcc1" presStyleIdx="3" presStyleCnt="4">
        <dgm:presLayoutVars>
          <dgm:bulletEnabled val="1"/>
        </dgm:presLayoutVars>
      </dgm:prSet>
      <dgm:spPr/>
      <dgm:t>
        <a:bodyPr/>
        <a:lstStyle/>
        <a:p>
          <a:endParaRPr lang="en-US"/>
        </a:p>
      </dgm:t>
    </dgm:pt>
  </dgm:ptLst>
  <dgm:cxnLst>
    <dgm:cxn modelId="{4E6F2CFA-E888-4FF3-977E-5F8F0140CDD8}" type="presOf" srcId="{5DB44C89-DFE1-4338-A8C6-2DA86E641D00}" destId="{6D0056BB-C925-4CD8-A971-26793053A359}" srcOrd="0" destOrd="0" presId="urn:microsoft.com/office/officeart/2005/8/layout/chevron2"/>
    <dgm:cxn modelId="{F38AB47F-45FA-442F-835C-1DCBDF72E366}" type="presOf" srcId="{0084BB63-AA73-40B3-8737-862DFF1F9A99}" destId="{D3C61887-60E7-4C21-89C1-4A5B7EB4337D}" srcOrd="0" destOrd="0" presId="urn:microsoft.com/office/officeart/2005/8/layout/chevron2"/>
    <dgm:cxn modelId="{0DED7BB2-B8FF-47C6-871E-A0C474004544}" type="presOf" srcId="{A29A9E1D-FEB8-405B-8BED-C7F24D65FB48}" destId="{40E5CF58-C4DA-4658-9CD2-4874F7D777D9}" srcOrd="0" destOrd="0" presId="urn:microsoft.com/office/officeart/2005/8/layout/chevron2"/>
    <dgm:cxn modelId="{A720129F-34E1-458E-9BC1-078E902D6121}" srcId="{A29A9E1D-FEB8-405B-8BED-C7F24D65FB48}" destId="{0084BB63-AA73-40B3-8737-862DFF1F9A99}" srcOrd="0" destOrd="0" parTransId="{DE6E65BC-C824-464B-96BD-DF89E4EE6B2F}" sibTransId="{5541D16C-9EB3-49CF-A51A-AD57B65BE4AF}"/>
    <dgm:cxn modelId="{ECBCC5C5-13E4-4DFE-9C7C-6866885BB516}" type="presOf" srcId="{40E373CF-A37B-4480-A8D7-B63F9356783D}" destId="{17D536EB-6751-41D1-A338-C35519907D44}" srcOrd="0" destOrd="0" presId="urn:microsoft.com/office/officeart/2005/8/layout/chevron2"/>
    <dgm:cxn modelId="{2D9A7C2E-5D25-43EF-84BF-B48B89EF1028}" type="presOf" srcId="{1980D79E-D900-4CD8-9C1B-62B1BF2C628E}" destId="{9FC0AA9F-BAF5-42DF-9A8D-41628F9C3AB8}" srcOrd="0" destOrd="0" presId="urn:microsoft.com/office/officeart/2005/8/layout/chevron2"/>
    <dgm:cxn modelId="{9363E14B-8E70-4D7C-8C21-39B982D795D5}" srcId="{5DB44C89-DFE1-4338-A8C6-2DA86E641D00}" destId="{4240B1E7-E313-4FB9-A08F-10DA96A628E4}" srcOrd="0" destOrd="0" parTransId="{16B149B9-CA19-418D-836B-A02C62DEAD8D}" sibTransId="{53DD8725-2224-40EB-AB74-160D6D4C8D2C}"/>
    <dgm:cxn modelId="{C20AAF72-4152-4162-BFFA-BB810BFC755D}" type="presOf" srcId="{4240B1E7-E313-4FB9-A08F-10DA96A628E4}" destId="{47C1B5FD-A004-459B-A188-FA54142475C9}" srcOrd="0" destOrd="0" presId="urn:microsoft.com/office/officeart/2005/8/layout/chevron2"/>
    <dgm:cxn modelId="{5CA6548B-F419-4A1A-831E-7069DC92D204}" srcId="{0084BB63-AA73-40B3-8737-862DFF1F9A99}" destId="{51AE68F9-D6B1-4943-9719-497EB7937C10}" srcOrd="0" destOrd="0" parTransId="{2679642C-D7FB-4A04-94E0-2F5B1DEE25F1}" sibTransId="{B607D19D-E3EB-40C3-AF35-7B1CC8BF1F04}"/>
    <dgm:cxn modelId="{AC7B296A-3C61-4D36-9421-0359BAEC4648}" srcId="{40E373CF-A37B-4480-A8D7-B63F9356783D}" destId="{EDA50803-D7C4-4B64-8385-19E699C7F6F7}" srcOrd="0" destOrd="0" parTransId="{44B045BF-D56C-4801-AD52-06E389FD33E0}" sibTransId="{FA0F0390-B62B-4F1A-A7FD-8CAF53EC44EB}"/>
    <dgm:cxn modelId="{A9D8CE97-8201-4142-8800-7D3EE859CBDA}" srcId="{A29A9E1D-FEB8-405B-8BED-C7F24D65FB48}" destId="{5DB44C89-DFE1-4338-A8C6-2DA86E641D00}" srcOrd="1" destOrd="0" parTransId="{0C4BFB25-D9B8-423A-9563-A113735A1DD7}" sibTransId="{6F8B0F94-FB21-40DD-8C05-4E38EBC87866}"/>
    <dgm:cxn modelId="{2115A282-5D8B-48C4-B73C-F7711F241047}" type="presOf" srcId="{EDA50803-D7C4-4B64-8385-19E699C7F6F7}" destId="{B5E92AD3-C2CA-4C47-9643-54F0EF061702}" srcOrd="0" destOrd="0" presId="urn:microsoft.com/office/officeart/2005/8/layout/chevron2"/>
    <dgm:cxn modelId="{229C04A8-7FD7-46BD-8828-CEEA10D48AA4}" srcId="{A29A9E1D-FEB8-405B-8BED-C7F24D65FB48}" destId="{40E373CF-A37B-4480-A8D7-B63F9356783D}" srcOrd="3" destOrd="0" parTransId="{51762391-23E2-43A9-A046-F1FC8D54F080}" sibTransId="{E5F20EF4-1BC9-415F-A393-2EBBA90E369F}"/>
    <dgm:cxn modelId="{D084C078-FBF9-4148-A3CF-25BD0D716E2B}" type="presOf" srcId="{128250E6-5BD9-4941-9330-F2457191EA9B}" destId="{466BE445-4E07-44EA-A6E5-8BDCD12543DD}" srcOrd="0" destOrd="0" presId="urn:microsoft.com/office/officeart/2005/8/layout/chevron2"/>
    <dgm:cxn modelId="{C1841754-AF4A-486A-800A-F7F73CAB860B}" srcId="{A29A9E1D-FEB8-405B-8BED-C7F24D65FB48}" destId="{128250E6-5BD9-4941-9330-F2457191EA9B}" srcOrd="2" destOrd="0" parTransId="{5F95EEAE-43E5-4646-9BAB-92FADDF64878}" sibTransId="{706DF088-8CE8-4F3C-86E4-30CAEEE54722}"/>
    <dgm:cxn modelId="{3632EE4C-A071-42C9-8F87-8E92EFA7244B}" srcId="{128250E6-5BD9-4941-9330-F2457191EA9B}" destId="{1980D79E-D900-4CD8-9C1B-62B1BF2C628E}" srcOrd="0" destOrd="0" parTransId="{72038879-19E8-407B-8987-8377D0C23715}" sibTransId="{C35E1833-24A0-47E0-8EC4-08C68E0040DB}"/>
    <dgm:cxn modelId="{7120D694-2B2A-420C-9735-4D8B303F1716}" type="presOf" srcId="{51AE68F9-D6B1-4943-9719-497EB7937C10}" destId="{05589EA2-9BB4-465D-A862-55DEE6529673}" srcOrd="0" destOrd="0" presId="urn:microsoft.com/office/officeart/2005/8/layout/chevron2"/>
    <dgm:cxn modelId="{5708EE84-8BDC-49DC-B0DC-4C0D9A701F39}" type="presParOf" srcId="{40E5CF58-C4DA-4658-9CD2-4874F7D777D9}" destId="{1E79D3B8-07CB-40C3-A1DA-8C6125A7CE09}" srcOrd="0" destOrd="0" presId="urn:microsoft.com/office/officeart/2005/8/layout/chevron2"/>
    <dgm:cxn modelId="{012E60B6-A37E-4DF6-A031-0634AA163A90}" type="presParOf" srcId="{1E79D3B8-07CB-40C3-A1DA-8C6125A7CE09}" destId="{D3C61887-60E7-4C21-89C1-4A5B7EB4337D}" srcOrd="0" destOrd="0" presId="urn:microsoft.com/office/officeart/2005/8/layout/chevron2"/>
    <dgm:cxn modelId="{F8EAE785-4C78-47EB-B869-8505B1CBC21C}" type="presParOf" srcId="{1E79D3B8-07CB-40C3-A1DA-8C6125A7CE09}" destId="{05589EA2-9BB4-465D-A862-55DEE6529673}" srcOrd="1" destOrd="0" presId="urn:microsoft.com/office/officeart/2005/8/layout/chevron2"/>
    <dgm:cxn modelId="{9C9A2EE1-7A95-450D-A6F3-0B04818D6970}" type="presParOf" srcId="{40E5CF58-C4DA-4658-9CD2-4874F7D777D9}" destId="{475B9424-7988-4C06-A25E-7FE52707F6EB}" srcOrd="1" destOrd="0" presId="urn:microsoft.com/office/officeart/2005/8/layout/chevron2"/>
    <dgm:cxn modelId="{B4159182-4E10-4C50-86E8-F858CCEF0360}" type="presParOf" srcId="{40E5CF58-C4DA-4658-9CD2-4874F7D777D9}" destId="{48C19ADA-A8D3-40D2-A9B4-A21B1A48279F}" srcOrd="2" destOrd="0" presId="urn:microsoft.com/office/officeart/2005/8/layout/chevron2"/>
    <dgm:cxn modelId="{0608F62C-8318-4D11-83B9-221D4B584F76}" type="presParOf" srcId="{48C19ADA-A8D3-40D2-A9B4-A21B1A48279F}" destId="{6D0056BB-C925-4CD8-A971-26793053A359}" srcOrd="0" destOrd="0" presId="urn:microsoft.com/office/officeart/2005/8/layout/chevron2"/>
    <dgm:cxn modelId="{D66C1624-6C3C-4152-957F-02A52329F678}" type="presParOf" srcId="{48C19ADA-A8D3-40D2-A9B4-A21B1A48279F}" destId="{47C1B5FD-A004-459B-A188-FA54142475C9}" srcOrd="1" destOrd="0" presId="urn:microsoft.com/office/officeart/2005/8/layout/chevron2"/>
    <dgm:cxn modelId="{00CD91B0-9A4C-46C9-848F-9F0FB9DE1316}" type="presParOf" srcId="{40E5CF58-C4DA-4658-9CD2-4874F7D777D9}" destId="{FBEFE923-90F1-4E30-A3B9-999B5532395E}" srcOrd="3" destOrd="0" presId="urn:microsoft.com/office/officeart/2005/8/layout/chevron2"/>
    <dgm:cxn modelId="{49247E34-5F53-4244-8163-E147EBCD592C}" type="presParOf" srcId="{40E5CF58-C4DA-4658-9CD2-4874F7D777D9}" destId="{B05E08CF-B31B-48A8-8ADC-C2214A57D207}" srcOrd="4" destOrd="0" presId="urn:microsoft.com/office/officeart/2005/8/layout/chevron2"/>
    <dgm:cxn modelId="{87C03B86-DE30-4573-92A5-044146BCE2FD}" type="presParOf" srcId="{B05E08CF-B31B-48A8-8ADC-C2214A57D207}" destId="{466BE445-4E07-44EA-A6E5-8BDCD12543DD}" srcOrd="0" destOrd="0" presId="urn:microsoft.com/office/officeart/2005/8/layout/chevron2"/>
    <dgm:cxn modelId="{9B5603F2-14CF-4D48-8B4F-86F93CFA6387}" type="presParOf" srcId="{B05E08CF-B31B-48A8-8ADC-C2214A57D207}" destId="{9FC0AA9F-BAF5-42DF-9A8D-41628F9C3AB8}" srcOrd="1" destOrd="0" presId="urn:microsoft.com/office/officeart/2005/8/layout/chevron2"/>
    <dgm:cxn modelId="{3C5B24BD-57A5-402B-B52D-91B1065165B5}" type="presParOf" srcId="{40E5CF58-C4DA-4658-9CD2-4874F7D777D9}" destId="{D305EADF-8716-4FEB-8AC5-4C207978F59A}" srcOrd="5" destOrd="0" presId="urn:microsoft.com/office/officeart/2005/8/layout/chevron2"/>
    <dgm:cxn modelId="{128FFDF8-3B9B-4764-9AD6-1E74B74038C9}" type="presParOf" srcId="{40E5CF58-C4DA-4658-9CD2-4874F7D777D9}" destId="{F254965D-136B-4F9D-9EA4-FCFEB536A731}" srcOrd="6" destOrd="0" presId="urn:microsoft.com/office/officeart/2005/8/layout/chevron2"/>
    <dgm:cxn modelId="{5D5EC4E1-2D75-4079-8C98-AE13059558FF}" type="presParOf" srcId="{F254965D-136B-4F9D-9EA4-FCFEB536A731}" destId="{17D536EB-6751-41D1-A338-C35519907D44}" srcOrd="0" destOrd="0" presId="urn:microsoft.com/office/officeart/2005/8/layout/chevron2"/>
    <dgm:cxn modelId="{33F480B9-19C0-41B6-BF2E-32CFADF827A6}" type="presParOf" srcId="{F254965D-136B-4F9D-9EA4-FCFEB536A731}" destId="{B5E92AD3-C2CA-4C47-9643-54F0EF061702}" srcOrd="1" destOrd="0" presId="urn:microsoft.com/office/officeart/2005/8/layout/chevron2"/>
  </dgm:cxnLst>
  <dgm:bg/>
  <dgm:whole/>
</dgm:dataModel>
</file>

<file path=ppt/diagrams/data5.xml><?xml version="1.0" encoding="utf-8"?>
<dgm:dataModel xmlns:dgm="http://schemas.openxmlformats.org/drawingml/2006/diagram" xmlns:a="http://schemas.openxmlformats.org/drawingml/2006/main">
  <dgm:ptLst>
    <dgm:pt modelId="{585D3FC1-87F9-4497-BD98-0D4D1C1B526D}" type="doc">
      <dgm:prSet loTypeId="urn:microsoft.com/office/officeart/2005/8/layout/arrow2" loCatId="process" qsTypeId="urn:microsoft.com/office/officeart/2005/8/quickstyle/simple1" qsCatId="simple" csTypeId="urn:microsoft.com/office/officeart/2005/8/colors/colorful4" csCatId="colorful" phldr="1"/>
      <dgm:spPr/>
    </dgm:pt>
    <dgm:pt modelId="{8E3E88B8-6999-41EF-833F-CC32E9F4D56E}">
      <dgm:prSet phldrT="[Text]"/>
      <dgm:spPr/>
      <dgm:t>
        <a:bodyPr/>
        <a:lstStyle/>
        <a:p>
          <a:r>
            <a:rPr lang="en-US" dirty="0" smtClean="0">
              <a:latin typeface="Times New Roman" pitchFamily="18" charset="0"/>
              <a:cs typeface="Times New Roman" pitchFamily="18" charset="0"/>
            </a:rPr>
            <a:t>Completion of radio monitoring stations installation in A,B cells</a:t>
          </a:r>
          <a:endParaRPr lang="en-US" dirty="0">
            <a:latin typeface="Times New Roman" pitchFamily="18" charset="0"/>
            <a:cs typeface="Times New Roman" pitchFamily="18" charset="0"/>
          </a:endParaRPr>
        </a:p>
      </dgm:t>
    </dgm:pt>
    <dgm:pt modelId="{5D8CBD58-D5C9-4A1B-AD11-659D391A790C}" type="parTrans" cxnId="{C6C4856D-EA4A-4397-9E11-E5516F309B11}">
      <dgm:prSet/>
      <dgm:spPr/>
      <dgm:t>
        <a:bodyPr/>
        <a:lstStyle/>
        <a:p>
          <a:endParaRPr lang="en-US"/>
        </a:p>
      </dgm:t>
    </dgm:pt>
    <dgm:pt modelId="{DC67A6E4-6379-4D31-A766-ECE297D83142}" type="sibTrans" cxnId="{C6C4856D-EA4A-4397-9E11-E5516F309B11}">
      <dgm:prSet/>
      <dgm:spPr/>
      <dgm:t>
        <a:bodyPr/>
        <a:lstStyle/>
        <a:p>
          <a:endParaRPr lang="en-US"/>
        </a:p>
      </dgm:t>
    </dgm:pt>
    <dgm:pt modelId="{F6A65BAA-C623-4B15-82AE-82D97DC49AA8}">
      <dgm:prSet phldrT="[Text]"/>
      <dgm:spPr/>
      <dgm:t>
        <a:bodyPr/>
        <a:lstStyle/>
        <a:p>
          <a:r>
            <a:rPr lang="en-US" dirty="0" smtClean="0">
              <a:latin typeface="Times New Roman" pitchFamily="18" charset="0"/>
              <a:cs typeface="Times New Roman" pitchFamily="18" charset="0"/>
            </a:rPr>
            <a:t>Upgrading the old equipments</a:t>
          </a:r>
          <a:endParaRPr lang="en-US" dirty="0">
            <a:latin typeface="Times New Roman" pitchFamily="18" charset="0"/>
            <a:cs typeface="Times New Roman" pitchFamily="18" charset="0"/>
          </a:endParaRPr>
        </a:p>
      </dgm:t>
    </dgm:pt>
    <dgm:pt modelId="{A186138C-32DB-426E-AB2F-760F9FBD83F4}" type="parTrans" cxnId="{44098937-6BDE-4250-ACCD-19DFA30EF6AC}">
      <dgm:prSet/>
      <dgm:spPr/>
      <dgm:t>
        <a:bodyPr/>
        <a:lstStyle/>
        <a:p>
          <a:endParaRPr lang="en-US"/>
        </a:p>
      </dgm:t>
    </dgm:pt>
    <dgm:pt modelId="{A7CDD2AB-5FD3-4D79-8D8F-B62CD67408C9}" type="sibTrans" cxnId="{44098937-6BDE-4250-ACCD-19DFA30EF6AC}">
      <dgm:prSet/>
      <dgm:spPr/>
      <dgm:t>
        <a:bodyPr/>
        <a:lstStyle/>
        <a:p>
          <a:endParaRPr lang="en-US"/>
        </a:p>
      </dgm:t>
    </dgm:pt>
    <dgm:pt modelId="{FDC2B5D4-9EC5-4D89-84E9-FEA8DD54F786}">
      <dgm:prSet phldrT="[Text]"/>
      <dgm:spPr/>
      <dgm:t>
        <a:bodyPr/>
        <a:lstStyle/>
        <a:p>
          <a:r>
            <a:rPr lang="en-US" dirty="0" smtClean="0">
              <a:latin typeface="Times New Roman" pitchFamily="18" charset="0"/>
              <a:cs typeface="Times New Roman" pitchFamily="18" charset="0"/>
            </a:rPr>
            <a:t>Be equipped for Maritime monitoring and  Fixed Satellite monitoring</a:t>
          </a:r>
          <a:endParaRPr lang="en-US" dirty="0">
            <a:latin typeface="Times New Roman" pitchFamily="18" charset="0"/>
            <a:cs typeface="Times New Roman" pitchFamily="18" charset="0"/>
          </a:endParaRPr>
        </a:p>
      </dgm:t>
    </dgm:pt>
    <dgm:pt modelId="{2209F729-79E2-46A4-B73C-B073130929C1}" type="parTrans" cxnId="{6CA0E356-DC1E-48B7-80D6-EA91B6CCACC6}">
      <dgm:prSet/>
      <dgm:spPr/>
      <dgm:t>
        <a:bodyPr/>
        <a:lstStyle/>
        <a:p>
          <a:endParaRPr lang="en-US"/>
        </a:p>
      </dgm:t>
    </dgm:pt>
    <dgm:pt modelId="{878BA879-7BAD-4A74-A747-73E85E4F8113}" type="sibTrans" cxnId="{6CA0E356-DC1E-48B7-80D6-EA91B6CCACC6}">
      <dgm:prSet/>
      <dgm:spPr/>
      <dgm:t>
        <a:bodyPr/>
        <a:lstStyle/>
        <a:p>
          <a:endParaRPr lang="en-US"/>
        </a:p>
      </dgm:t>
    </dgm:pt>
    <dgm:pt modelId="{37559946-5F62-4A34-A641-AEEF5858A5D0}">
      <dgm:prSet phldrT="[Text]"/>
      <dgm:spPr/>
      <dgm:t>
        <a:bodyPr/>
        <a:lstStyle/>
        <a:p>
          <a:r>
            <a:rPr lang="en-US" dirty="0" smtClean="0">
              <a:latin typeface="Times New Roman" pitchFamily="18" charset="0"/>
              <a:cs typeface="Times New Roman" pitchFamily="18" charset="0"/>
            </a:rPr>
            <a:t>Study the new methods of spectrum monitoring by </a:t>
          </a:r>
          <a:r>
            <a:rPr lang="en-US" smtClean="0">
              <a:latin typeface="Times New Roman" pitchFamily="18" charset="0"/>
              <a:cs typeface="Times New Roman" pitchFamily="18" charset="0"/>
            </a:rPr>
            <a:t>new equipments</a:t>
          </a:r>
          <a:endParaRPr lang="en-US" dirty="0">
            <a:latin typeface="Times New Roman" pitchFamily="18" charset="0"/>
            <a:cs typeface="Times New Roman" pitchFamily="18" charset="0"/>
          </a:endParaRPr>
        </a:p>
      </dgm:t>
    </dgm:pt>
    <dgm:pt modelId="{D0D7A31D-DC5A-46EC-92AB-61CC33364906}" type="parTrans" cxnId="{475F0A7B-A6A7-456A-A252-C8A02F1A2314}">
      <dgm:prSet/>
      <dgm:spPr/>
    </dgm:pt>
    <dgm:pt modelId="{8BB75E01-8206-4C5A-8BB7-56F9BD992DBA}" type="sibTrans" cxnId="{475F0A7B-A6A7-456A-A252-C8A02F1A2314}">
      <dgm:prSet/>
      <dgm:spPr/>
    </dgm:pt>
    <dgm:pt modelId="{88B91C79-AA11-479F-B92F-36389945D4D0}" type="pres">
      <dgm:prSet presAssocID="{585D3FC1-87F9-4497-BD98-0D4D1C1B526D}" presName="arrowDiagram" presStyleCnt="0">
        <dgm:presLayoutVars>
          <dgm:chMax val="5"/>
          <dgm:dir/>
          <dgm:resizeHandles val="exact"/>
        </dgm:presLayoutVars>
      </dgm:prSet>
      <dgm:spPr/>
    </dgm:pt>
    <dgm:pt modelId="{51994DC0-6358-4125-AD2D-38CCCE02AEEE}" type="pres">
      <dgm:prSet presAssocID="{585D3FC1-87F9-4497-BD98-0D4D1C1B526D}" presName="arrow" presStyleLbl="bgShp" presStyleIdx="0" presStyleCnt="1"/>
      <dgm:spPr/>
    </dgm:pt>
    <dgm:pt modelId="{97BA78D0-AE01-43C8-A783-01565BBC8199}" type="pres">
      <dgm:prSet presAssocID="{585D3FC1-87F9-4497-BD98-0D4D1C1B526D}" presName="arrowDiagram4" presStyleCnt="0"/>
      <dgm:spPr/>
    </dgm:pt>
    <dgm:pt modelId="{A2B1B377-673D-47EB-881F-921509C0739E}" type="pres">
      <dgm:prSet presAssocID="{8E3E88B8-6999-41EF-833F-CC32E9F4D56E}" presName="bullet4a" presStyleLbl="node1" presStyleIdx="0" presStyleCnt="4"/>
      <dgm:spPr/>
    </dgm:pt>
    <dgm:pt modelId="{BF8B66FC-707C-4FB2-BE06-AE9C0C986375}" type="pres">
      <dgm:prSet presAssocID="{8E3E88B8-6999-41EF-833F-CC32E9F4D56E}" presName="textBox4a" presStyleLbl="revTx" presStyleIdx="0" presStyleCnt="4">
        <dgm:presLayoutVars>
          <dgm:bulletEnabled val="1"/>
        </dgm:presLayoutVars>
      </dgm:prSet>
      <dgm:spPr/>
      <dgm:t>
        <a:bodyPr/>
        <a:lstStyle/>
        <a:p>
          <a:endParaRPr lang="en-US"/>
        </a:p>
      </dgm:t>
    </dgm:pt>
    <dgm:pt modelId="{EFEFF473-42EF-4B06-B04D-011E84C42A9E}" type="pres">
      <dgm:prSet presAssocID="{F6A65BAA-C623-4B15-82AE-82D97DC49AA8}" presName="bullet4b" presStyleLbl="node1" presStyleIdx="1" presStyleCnt="4"/>
      <dgm:spPr/>
    </dgm:pt>
    <dgm:pt modelId="{49BFE1B0-1A85-478E-AE94-842BBB672D65}" type="pres">
      <dgm:prSet presAssocID="{F6A65BAA-C623-4B15-82AE-82D97DC49AA8}" presName="textBox4b" presStyleLbl="revTx" presStyleIdx="1" presStyleCnt="4">
        <dgm:presLayoutVars>
          <dgm:bulletEnabled val="1"/>
        </dgm:presLayoutVars>
      </dgm:prSet>
      <dgm:spPr/>
      <dgm:t>
        <a:bodyPr/>
        <a:lstStyle/>
        <a:p>
          <a:endParaRPr lang="en-US"/>
        </a:p>
      </dgm:t>
    </dgm:pt>
    <dgm:pt modelId="{CA3A8377-3CBA-4E6E-AA6E-04185908DAD9}" type="pres">
      <dgm:prSet presAssocID="{FDC2B5D4-9EC5-4D89-84E9-FEA8DD54F786}" presName="bullet4c" presStyleLbl="node1" presStyleIdx="2" presStyleCnt="4"/>
      <dgm:spPr/>
    </dgm:pt>
    <dgm:pt modelId="{6EFDF957-0E41-4F7F-B2CB-C0F91940DC97}" type="pres">
      <dgm:prSet presAssocID="{FDC2B5D4-9EC5-4D89-84E9-FEA8DD54F786}" presName="textBox4c" presStyleLbl="revTx" presStyleIdx="2" presStyleCnt="4">
        <dgm:presLayoutVars>
          <dgm:bulletEnabled val="1"/>
        </dgm:presLayoutVars>
      </dgm:prSet>
      <dgm:spPr/>
      <dgm:t>
        <a:bodyPr/>
        <a:lstStyle/>
        <a:p>
          <a:endParaRPr lang="en-US"/>
        </a:p>
      </dgm:t>
    </dgm:pt>
    <dgm:pt modelId="{2D4FDFE7-2180-458C-9CAB-C72FC04C5797}" type="pres">
      <dgm:prSet presAssocID="{37559946-5F62-4A34-A641-AEEF5858A5D0}" presName="bullet4d" presStyleLbl="node1" presStyleIdx="3" presStyleCnt="4"/>
      <dgm:spPr/>
    </dgm:pt>
    <dgm:pt modelId="{BEA69D63-3E93-44A3-A166-32088BA59362}" type="pres">
      <dgm:prSet presAssocID="{37559946-5F62-4A34-A641-AEEF5858A5D0}" presName="textBox4d" presStyleLbl="revTx" presStyleIdx="3" presStyleCnt="4">
        <dgm:presLayoutVars>
          <dgm:bulletEnabled val="1"/>
        </dgm:presLayoutVars>
      </dgm:prSet>
      <dgm:spPr/>
      <dgm:t>
        <a:bodyPr/>
        <a:lstStyle/>
        <a:p>
          <a:endParaRPr lang="en-US"/>
        </a:p>
      </dgm:t>
    </dgm:pt>
  </dgm:ptLst>
  <dgm:cxnLst>
    <dgm:cxn modelId="{FC191373-B274-4953-9BD8-33572AB65DC4}" type="presOf" srcId="{37559946-5F62-4A34-A641-AEEF5858A5D0}" destId="{BEA69D63-3E93-44A3-A166-32088BA59362}" srcOrd="0" destOrd="0" presId="urn:microsoft.com/office/officeart/2005/8/layout/arrow2"/>
    <dgm:cxn modelId="{475F0A7B-A6A7-456A-A252-C8A02F1A2314}" srcId="{585D3FC1-87F9-4497-BD98-0D4D1C1B526D}" destId="{37559946-5F62-4A34-A641-AEEF5858A5D0}" srcOrd="3" destOrd="0" parTransId="{D0D7A31D-DC5A-46EC-92AB-61CC33364906}" sibTransId="{8BB75E01-8206-4C5A-8BB7-56F9BD992DBA}"/>
    <dgm:cxn modelId="{C6C4856D-EA4A-4397-9E11-E5516F309B11}" srcId="{585D3FC1-87F9-4497-BD98-0D4D1C1B526D}" destId="{8E3E88B8-6999-41EF-833F-CC32E9F4D56E}" srcOrd="0" destOrd="0" parTransId="{5D8CBD58-D5C9-4A1B-AD11-659D391A790C}" sibTransId="{DC67A6E4-6379-4D31-A766-ECE297D83142}"/>
    <dgm:cxn modelId="{CFF44346-FDD7-48EF-A335-1E9C7AC08A72}" type="presOf" srcId="{585D3FC1-87F9-4497-BD98-0D4D1C1B526D}" destId="{88B91C79-AA11-479F-B92F-36389945D4D0}" srcOrd="0" destOrd="0" presId="urn:microsoft.com/office/officeart/2005/8/layout/arrow2"/>
    <dgm:cxn modelId="{44098937-6BDE-4250-ACCD-19DFA30EF6AC}" srcId="{585D3FC1-87F9-4497-BD98-0D4D1C1B526D}" destId="{F6A65BAA-C623-4B15-82AE-82D97DC49AA8}" srcOrd="1" destOrd="0" parTransId="{A186138C-32DB-426E-AB2F-760F9FBD83F4}" sibTransId="{A7CDD2AB-5FD3-4D79-8D8F-B62CD67408C9}"/>
    <dgm:cxn modelId="{802E52F6-2B24-4DD7-AF54-8413D671B377}" type="presOf" srcId="{8E3E88B8-6999-41EF-833F-CC32E9F4D56E}" destId="{BF8B66FC-707C-4FB2-BE06-AE9C0C986375}" srcOrd="0" destOrd="0" presId="urn:microsoft.com/office/officeart/2005/8/layout/arrow2"/>
    <dgm:cxn modelId="{B956D9AD-DA89-43E4-A1BB-C9B0C8789C6A}" type="presOf" srcId="{FDC2B5D4-9EC5-4D89-84E9-FEA8DD54F786}" destId="{6EFDF957-0E41-4F7F-B2CB-C0F91940DC97}" srcOrd="0" destOrd="0" presId="urn:microsoft.com/office/officeart/2005/8/layout/arrow2"/>
    <dgm:cxn modelId="{6CA0E356-DC1E-48B7-80D6-EA91B6CCACC6}" srcId="{585D3FC1-87F9-4497-BD98-0D4D1C1B526D}" destId="{FDC2B5D4-9EC5-4D89-84E9-FEA8DD54F786}" srcOrd="2" destOrd="0" parTransId="{2209F729-79E2-46A4-B73C-B073130929C1}" sibTransId="{878BA879-7BAD-4A74-A747-73E85E4F8113}"/>
    <dgm:cxn modelId="{49DA120A-CE1D-4470-822D-4A2AD5B561B1}" type="presOf" srcId="{F6A65BAA-C623-4B15-82AE-82D97DC49AA8}" destId="{49BFE1B0-1A85-478E-AE94-842BBB672D65}" srcOrd="0" destOrd="0" presId="urn:microsoft.com/office/officeart/2005/8/layout/arrow2"/>
    <dgm:cxn modelId="{22C9F07F-3980-4244-9FB4-61EF01183342}" type="presParOf" srcId="{88B91C79-AA11-479F-B92F-36389945D4D0}" destId="{51994DC0-6358-4125-AD2D-38CCCE02AEEE}" srcOrd="0" destOrd="0" presId="urn:microsoft.com/office/officeart/2005/8/layout/arrow2"/>
    <dgm:cxn modelId="{D14AD6FB-15DB-4A3F-B516-744A00F89038}" type="presParOf" srcId="{88B91C79-AA11-479F-B92F-36389945D4D0}" destId="{97BA78D0-AE01-43C8-A783-01565BBC8199}" srcOrd="1" destOrd="0" presId="urn:microsoft.com/office/officeart/2005/8/layout/arrow2"/>
    <dgm:cxn modelId="{B10F290F-CED0-4602-9C93-91B9E394121A}" type="presParOf" srcId="{97BA78D0-AE01-43C8-A783-01565BBC8199}" destId="{A2B1B377-673D-47EB-881F-921509C0739E}" srcOrd="0" destOrd="0" presId="urn:microsoft.com/office/officeart/2005/8/layout/arrow2"/>
    <dgm:cxn modelId="{FE4967A8-5A20-4C12-B349-566E1465DC91}" type="presParOf" srcId="{97BA78D0-AE01-43C8-A783-01565BBC8199}" destId="{BF8B66FC-707C-4FB2-BE06-AE9C0C986375}" srcOrd="1" destOrd="0" presId="urn:microsoft.com/office/officeart/2005/8/layout/arrow2"/>
    <dgm:cxn modelId="{0EECDBFA-E649-4CDD-A5C4-5631F04EF904}" type="presParOf" srcId="{97BA78D0-AE01-43C8-A783-01565BBC8199}" destId="{EFEFF473-42EF-4B06-B04D-011E84C42A9E}" srcOrd="2" destOrd="0" presId="urn:microsoft.com/office/officeart/2005/8/layout/arrow2"/>
    <dgm:cxn modelId="{9573AFB6-F8AD-4623-9B6C-E39F2A64DF74}" type="presParOf" srcId="{97BA78D0-AE01-43C8-A783-01565BBC8199}" destId="{49BFE1B0-1A85-478E-AE94-842BBB672D65}" srcOrd="3" destOrd="0" presId="urn:microsoft.com/office/officeart/2005/8/layout/arrow2"/>
    <dgm:cxn modelId="{3F9D60C2-E677-4C39-988C-36AE7D05403B}" type="presParOf" srcId="{97BA78D0-AE01-43C8-A783-01565BBC8199}" destId="{CA3A8377-3CBA-4E6E-AA6E-04185908DAD9}" srcOrd="4" destOrd="0" presId="urn:microsoft.com/office/officeart/2005/8/layout/arrow2"/>
    <dgm:cxn modelId="{60BF04E3-40DA-4515-BA11-1EDEF89E29AD}" type="presParOf" srcId="{97BA78D0-AE01-43C8-A783-01565BBC8199}" destId="{6EFDF957-0E41-4F7F-B2CB-C0F91940DC97}" srcOrd="5" destOrd="0" presId="urn:microsoft.com/office/officeart/2005/8/layout/arrow2"/>
    <dgm:cxn modelId="{154F87AF-7618-40BB-898A-8BDCEB9F908A}" type="presParOf" srcId="{97BA78D0-AE01-43C8-A783-01565BBC8199}" destId="{2D4FDFE7-2180-458C-9CAB-C72FC04C5797}" srcOrd="6" destOrd="0" presId="urn:microsoft.com/office/officeart/2005/8/layout/arrow2"/>
    <dgm:cxn modelId="{5F5FF30C-345B-47E6-B25A-DC576D544D90}" type="presParOf" srcId="{97BA78D0-AE01-43C8-A783-01565BBC8199}" destId="{BEA69D63-3E93-44A3-A166-32088BA59362}" srcOrd="7" destOrd="0" presId="urn:microsoft.com/office/officeart/2005/8/layout/arrow2"/>
  </dgm:cxnLst>
  <dgm:bg/>
  <dgm:whole/>
</dgm:dataModel>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7192" tIns="48596" rIns="97192" bIns="48596" rtlCol="0"/>
          <a:lstStyle>
            <a:lvl1pPr algn="l">
              <a:defRPr sz="13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7192" tIns="48596" rIns="97192" bIns="48596" rtlCol="0"/>
          <a:lstStyle>
            <a:lvl1pPr algn="r">
              <a:defRPr sz="1300"/>
            </a:lvl1pPr>
          </a:lstStyle>
          <a:p>
            <a:fld id="{44798A77-8830-47D8-B1B9-3517F0949E24}" type="datetimeFigureOut">
              <a:rPr lang="en-US" smtClean="0"/>
              <a:pPr/>
              <a:t>3/10/2014</a:t>
            </a:fld>
            <a:endParaRPr lang="en-US"/>
          </a:p>
        </p:txBody>
      </p:sp>
      <p:sp>
        <p:nvSpPr>
          <p:cNvPr id="4" name="Slide Image Placeholder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7192" tIns="48596" rIns="97192" bIns="48596" rtlCol="0" anchor="ctr"/>
          <a:lstStyle/>
          <a:p>
            <a:endParaRPr lang="en-US"/>
          </a:p>
        </p:txBody>
      </p:sp>
      <p:sp>
        <p:nvSpPr>
          <p:cNvPr id="5" name="Notes Placeholder 4"/>
          <p:cNvSpPr>
            <a:spLocks noGrp="1"/>
          </p:cNvSpPr>
          <p:nvPr>
            <p:ph type="body" sz="quarter" idx="3"/>
          </p:nvPr>
        </p:nvSpPr>
        <p:spPr>
          <a:xfrm>
            <a:off x="709931" y="4861441"/>
            <a:ext cx="5679440" cy="4605576"/>
          </a:xfrm>
          <a:prstGeom prst="rect">
            <a:avLst/>
          </a:prstGeom>
        </p:spPr>
        <p:txBody>
          <a:bodyPr vert="horz" lIns="97192" tIns="48596" rIns="97192" bIns="485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6363" cy="511731"/>
          </a:xfrm>
          <a:prstGeom prst="rect">
            <a:avLst/>
          </a:prstGeom>
        </p:spPr>
        <p:txBody>
          <a:bodyPr vert="horz" lIns="97192" tIns="48596" rIns="97192" bIns="48596"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7192" tIns="48596" rIns="97192" bIns="48596" rtlCol="0" anchor="b"/>
          <a:lstStyle>
            <a:lvl1pPr algn="r">
              <a:defRPr sz="1300"/>
            </a:lvl1pPr>
          </a:lstStyle>
          <a:p>
            <a:fld id="{77D75BB6-A182-4403-960D-73455FFB39A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0E418958-F946-4E52-80DC-D02C8EECAE73}"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l"/>
            <a:r>
              <a:rPr lang="en-US" dirty="0" smtClean="0"/>
              <a:t>Increasing demand for radio based services</a:t>
            </a:r>
          </a:p>
          <a:p>
            <a:pPr lvl="0" algn="l"/>
            <a:r>
              <a:rPr lang="en-US" dirty="0" smtClean="0"/>
              <a:t>Monitoring as the eyes and ears of spectrum management</a:t>
            </a:r>
          </a:p>
          <a:p>
            <a:pPr lvl="0" algn="l"/>
            <a:r>
              <a:rPr lang="en-US" dirty="0" smtClean="0"/>
              <a:t>Efficient surveillance to  the spectrum (limited resource)</a:t>
            </a:r>
          </a:p>
          <a:p>
            <a:pPr lvl="0" algn="l"/>
            <a:r>
              <a:rPr lang="en-US" dirty="0" smtClean="0"/>
              <a:t>Increasing profitability for regulator </a:t>
            </a:r>
          </a:p>
          <a:p>
            <a:endParaRPr lang="en-US" dirty="0"/>
          </a:p>
        </p:txBody>
      </p:sp>
      <p:sp>
        <p:nvSpPr>
          <p:cNvPr id="4" name="Slide Number Placeholder 3"/>
          <p:cNvSpPr>
            <a:spLocks noGrp="1"/>
          </p:cNvSpPr>
          <p:nvPr>
            <p:ph type="sldNum" sz="quarter" idx="10"/>
          </p:nvPr>
        </p:nvSpPr>
        <p:spPr/>
        <p:txBody>
          <a:bodyPr/>
          <a:lstStyle/>
          <a:p>
            <a:fld id="{77D75BB6-A182-4403-960D-73455FFB39AE}"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endParaRPr lang="fa-I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fa-I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The equipment available at a radio monitoring station should be suitable to perform the measurements</a:t>
            </a:r>
          </a:p>
          <a:p>
            <a:r>
              <a:rPr lang="en-US" sz="1300" dirty="0" smtClean="0"/>
              <a:t>required at that station. The measurements are derived from the tasks that the station has been assigned.</a:t>
            </a:r>
          </a:p>
          <a:p>
            <a:r>
              <a:rPr lang="en-US" sz="1300" dirty="0" smtClean="0"/>
              <a:t>These tasks in turn depend on the purpose and goals of radio monitoring within the country as covered in</a:t>
            </a:r>
          </a:p>
          <a:p>
            <a:r>
              <a:rPr lang="en-US" sz="1300" dirty="0" smtClean="0"/>
              <a:t>§§ 1.3 and 2.3. The nature and quality of the measurements will determine which types of equipment are</a:t>
            </a:r>
          </a:p>
          <a:p>
            <a:r>
              <a:rPr lang="en-US" sz="1300" dirty="0" smtClean="0"/>
              <a:t>necessary.</a:t>
            </a:r>
            <a:endParaRPr lang="en-US" dirty="0"/>
          </a:p>
        </p:txBody>
      </p:sp>
      <p:sp>
        <p:nvSpPr>
          <p:cNvPr id="4" name="Slide Number Placeholder 3"/>
          <p:cNvSpPr>
            <a:spLocks noGrp="1"/>
          </p:cNvSpPr>
          <p:nvPr>
            <p:ph type="sldNum" sz="quarter" idx="10"/>
          </p:nvPr>
        </p:nvSpPr>
        <p:spPr/>
        <p:txBody>
          <a:bodyPr/>
          <a:lstStyle/>
          <a:p>
            <a:fld id="{77D75BB6-A182-4403-960D-73455FFB39AE}"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system for controlling and monitoring the operation of the various radio systems has focused on the scope and coverage of its location and the width of the entire spectrum of surveillance systems, including radio navigation systems, monitoring systems, positioning systems either settlement or moving the entire frequency range of HF, VHF, UHF and SHF are included.</a:t>
            </a:r>
            <a:endParaRPr lang="en-US" dirty="0"/>
          </a:p>
        </p:txBody>
      </p:sp>
      <p:sp>
        <p:nvSpPr>
          <p:cNvPr id="4" name="Slide Number Placeholder 3"/>
          <p:cNvSpPr>
            <a:spLocks noGrp="1"/>
          </p:cNvSpPr>
          <p:nvPr>
            <p:ph type="sldNum" sz="quarter" idx="10"/>
          </p:nvPr>
        </p:nvSpPr>
        <p:spPr/>
        <p:txBody>
          <a:bodyPr/>
          <a:lstStyle/>
          <a:p>
            <a:fld id="{77D75BB6-A182-4403-960D-73455FFB39AE}" type="slidenum">
              <a:rPr lang="en-US" smtClean="0"/>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inspection of radio installations is an effective means of regulating and ensuring more efficient use of</a:t>
            </a:r>
          </a:p>
          <a:p>
            <a:r>
              <a:rPr lang="en-US" dirty="0" smtClean="0"/>
              <a:t>the spectrum because it ensures that radio facilities are installed and operating in accordance with their</a:t>
            </a:r>
          </a:p>
          <a:p>
            <a:r>
              <a:rPr lang="en-US" dirty="0" smtClean="0"/>
              <a:t>assigned operating parameters. Stations operating outside their authorized operating parameters (for</a:t>
            </a:r>
          </a:p>
          <a:p>
            <a:r>
              <a:rPr lang="en-US" dirty="0" smtClean="0"/>
              <a:t>example, excessive power, or an error in the transmitter location) have greater potential for causing</a:t>
            </a:r>
          </a:p>
          <a:p>
            <a:r>
              <a:rPr lang="en-US" dirty="0" smtClean="0"/>
              <a:t>interference, and will impact new authorizations on co-channel and adjacent channel frequencies</a:t>
            </a:r>
          </a:p>
          <a:p>
            <a:r>
              <a:rPr lang="en-US" dirty="0" smtClean="0"/>
              <a:t>A number of different approaches may be taken by administrations in planning and implementing</a:t>
            </a:r>
          </a:p>
          <a:p>
            <a:r>
              <a:rPr lang="en-US" dirty="0" smtClean="0"/>
              <a:t>inspections of radio facilities. The approaches include plans such as:</a:t>
            </a:r>
          </a:p>
          <a:p>
            <a:r>
              <a:rPr lang="en-US" dirty="0" smtClean="0"/>
              <a:t>– inspection of all newly authorized installations;</a:t>
            </a:r>
          </a:p>
          <a:p>
            <a:r>
              <a:rPr lang="en-US" dirty="0" smtClean="0"/>
              <a:t>– inspections based on cause (for example, increased number of interference reports, or discovery of</a:t>
            </a:r>
          </a:p>
          <a:p>
            <a:r>
              <a:rPr lang="en-US" dirty="0" smtClean="0"/>
              <a:t>rule infractions), and</a:t>
            </a:r>
          </a:p>
          <a:p>
            <a:r>
              <a:rPr lang="en-US" dirty="0" smtClean="0"/>
              <a:t>– inspecting a percentage of all stations on a random sampling or other statistical basis</a:t>
            </a:r>
            <a:r>
              <a:rPr lang="fa-IR" dirty="0" smtClean="0"/>
              <a:t> ) </a:t>
            </a:r>
            <a:r>
              <a:rPr lang="en-US" dirty="0" smtClean="0"/>
              <a:t>Report ITU-R SM.2130</a:t>
            </a:r>
            <a:r>
              <a:rPr lang="fa-IR"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77D75BB6-A182-4403-960D-73455FFB39AE}"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62A4E7-1207-43D6-A5DB-69627C718A20}" type="datetimeFigureOut">
              <a:rPr lang="en-US" smtClean="0"/>
              <a:pPr/>
              <a:t>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A7769-B3EA-45C0-BE6A-A9DDE6A40CB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62A4E7-1207-43D6-A5DB-69627C718A20}" type="datetimeFigureOut">
              <a:rPr lang="en-US" smtClean="0"/>
              <a:pPr/>
              <a:t>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A7769-B3EA-45C0-BE6A-A9DDE6A40C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62A4E7-1207-43D6-A5DB-69627C718A20}" type="datetimeFigureOut">
              <a:rPr lang="en-US" smtClean="0"/>
              <a:pPr/>
              <a:t>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A7769-B3EA-45C0-BE6A-A9DDE6A40CB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normAutofit/>
          </a:bodyPr>
          <a:lstStyle/>
          <a:p>
            <a:pPr lvl="0"/>
            <a:endParaRPr lang="en-US" noProof="0"/>
          </a:p>
        </p:txBody>
      </p:sp>
      <p:sp>
        <p:nvSpPr>
          <p:cNvPr id="4" name="Date Placeholder 3"/>
          <p:cNvSpPr>
            <a:spLocks noGrp="1"/>
          </p:cNvSpPr>
          <p:nvPr>
            <p:ph type="dt" sz="half" idx="10"/>
          </p:nvPr>
        </p:nvSpPr>
        <p:spPr>
          <a:xfrm>
            <a:off x="6553200" y="6245225"/>
            <a:ext cx="2133600" cy="476250"/>
          </a:xfrm>
        </p:spPr>
        <p:txBody>
          <a:bodyPr/>
          <a:lstStyle>
            <a:lvl1pPr>
              <a:defRPr/>
            </a:lvl1pPr>
          </a:lstStyle>
          <a:p>
            <a:pPr>
              <a:defRPr/>
            </a:pPr>
            <a:fld id="{C6BB8393-9199-440E-8CDD-F930C1478059}" type="datetime1">
              <a:rPr lang="en-US" smtClean="0"/>
              <a:pPr>
                <a:defRPr/>
              </a:pPr>
              <a:t>3/10/2014</a:t>
            </a:fld>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57200" y="6245225"/>
            <a:ext cx="2133600" cy="476250"/>
          </a:xfrm>
        </p:spPr>
        <p:txBody>
          <a:bodyPr/>
          <a:lstStyle>
            <a:lvl1pPr>
              <a:defRPr/>
            </a:lvl1pPr>
          </a:lstStyle>
          <a:p>
            <a:pPr>
              <a:defRPr/>
            </a:pPr>
            <a:fld id="{785BDBBB-1749-4919-B923-CF44980ACB40}"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62A4E7-1207-43D6-A5DB-69627C718A20}" type="datetimeFigureOut">
              <a:rPr lang="en-US" smtClean="0"/>
              <a:pPr/>
              <a:t>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A7769-B3EA-45C0-BE6A-A9DDE6A40CB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62A4E7-1207-43D6-A5DB-69627C718A20}" type="datetimeFigureOut">
              <a:rPr lang="en-US" smtClean="0"/>
              <a:pPr/>
              <a:t>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A7769-B3EA-45C0-BE6A-A9DDE6A40CB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62A4E7-1207-43D6-A5DB-69627C718A20}" type="datetimeFigureOut">
              <a:rPr lang="en-US" smtClean="0"/>
              <a:pPr/>
              <a:t>3/10/2014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A7769-B3EA-45C0-BE6A-A9DDE6A40C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62A4E7-1207-43D6-A5DB-69627C718A20}" type="datetimeFigureOut">
              <a:rPr lang="en-US" smtClean="0"/>
              <a:pPr/>
              <a:t>3/10/2014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AA7769-B3EA-45C0-BE6A-A9DDE6A40C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62A4E7-1207-43D6-A5DB-69627C718A20}" type="datetimeFigureOut">
              <a:rPr lang="en-US" smtClean="0"/>
              <a:pPr/>
              <a:t>3/10/2014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AA7769-B3EA-45C0-BE6A-A9DDE6A40C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62A4E7-1207-43D6-A5DB-69627C718A20}" type="datetimeFigureOut">
              <a:rPr lang="en-US" smtClean="0"/>
              <a:pPr/>
              <a:t>3/10/2014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AA7769-B3EA-45C0-BE6A-A9DDE6A40C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62A4E7-1207-43D6-A5DB-69627C718A20}" type="datetimeFigureOut">
              <a:rPr lang="en-US" smtClean="0"/>
              <a:pPr/>
              <a:t>3/10/2014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A7769-B3EA-45C0-BE6A-A9DDE6A40C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62A4E7-1207-43D6-A5DB-69627C718A20}" type="datetimeFigureOut">
              <a:rPr lang="en-US" smtClean="0"/>
              <a:pPr/>
              <a:t>3/10/2014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A7769-B3EA-45C0-BE6A-A9DDE6A40CB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62A4E7-1207-43D6-A5DB-69627C718A20}" type="datetimeFigureOut">
              <a:rPr lang="en-US" smtClean="0"/>
              <a:pPr/>
              <a:t>3/10/2014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A7769-B3EA-45C0-BE6A-A9DDE6A40C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s://encrypted-tbn0.gstatic.com/images?q=tbn:ANd9GcQqPL2RbftE7eL7tTECXQLSvsFjKJ4W6Q7FIVPs8ZzWIReQPdLj"/>
          <p:cNvPicPr>
            <a:picLocks noChangeAspect="1" noChangeArrowheads="1"/>
          </p:cNvPicPr>
          <p:nvPr/>
        </p:nvPicPr>
        <p:blipFill>
          <a:blip r:embed="rId2"/>
          <a:srcRect/>
          <a:stretch>
            <a:fillRect/>
          </a:stretch>
        </p:blipFill>
        <p:spPr bwMode="auto">
          <a:xfrm>
            <a:off x="0" y="28526"/>
            <a:ext cx="9144000" cy="6829474"/>
          </a:xfrm>
          <a:prstGeom prst="rect">
            <a:avLst/>
          </a:prstGeom>
          <a:noFill/>
        </p:spPr>
      </p:pic>
      <p:sp>
        <p:nvSpPr>
          <p:cNvPr id="5" name="Rectangle 4"/>
          <p:cNvSpPr/>
          <p:nvPr/>
        </p:nvSpPr>
        <p:spPr>
          <a:xfrm>
            <a:off x="285720" y="1428736"/>
            <a:ext cx="7500990" cy="1077218"/>
          </a:xfrm>
          <a:prstGeom prst="rect">
            <a:avLst/>
          </a:prstGeom>
          <a:noFill/>
        </p:spPr>
        <p:txBody>
          <a:bodyPr wrap="square">
            <a:spAutoFit/>
          </a:bodyPr>
          <a:lstStyle/>
          <a:p>
            <a:r>
              <a:rPr lang="en-US" sz="3200" b="1" dirty="0" smtClean="0">
                <a:solidFill>
                  <a:schemeClr val="accent1">
                    <a:lumMod val="75000"/>
                  </a:schemeClr>
                </a:solidFill>
                <a:latin typeface="Times New Roman" pitchFamily="18" charset="0"/>
                <a:cs typeface="Times New Roman" pitchFamily="18" charset="0"/>
              </a:rPr>
              <a:t>Present Status of Spectrum Monitoring in Iran</a:t>
            </a:r>
            <a:endParaRPr lang="en-US" sz="3200" b="1" dirty="0">
              <a:solidFill>
                <a:schemeClr val="accent1">
                  <a:lumMod val="75000"/>
                </a:schemeClr>
              </a:solidFill>
            </a:endParaRPr>
          </a:p>
        </p:txBody>
      </p:sp>
      <p:sp>
        <p:nvSpPr>
          <p:cNvPr id="6" name="Rectangle 5"/>
          <p:cNvSpPr/>
          <p:nvPr/>
        </p:nvSpPr>
        <p:spPr>
          <a:xfrm>
            <a:off x="428596" y="4286256"/>
            <a:ext cx="5643602" cy="1477328"/>
          </a:xfrm>
          <a:prstGeom prst="rect">
            <a:avLst/>
          </a:prstGeom>
        </p:spPr>
        <p:txBody>
          <a:bodyPr wrap="square">
            <a:spAutoFit/>
          </a:bodyPr>
          <a:lstStyle/>
          <a:p>
            <a:r>
              <a:rPr lang="en-US" b="1" dirty="0" smtClean="0">
                <a:solidFill>
                  <a:schemeClr val="accent1">
                    <a:lumMod val="75000"/>
                  </a:schemeClr>
                </a:solidFill>
                <a:latin typeface="Times New Roman" pitchFamily="18" charset="0"/>
                <a:cs typeface="Times New Roman" pitchFamily="18" charset="0"/>
              </a:rPr>
              <a:t>Nazi Homayounnasab</a:t>
            </a:r>
          </a:p>
          <a:p>
            <a:r>
              <a:rPr lang="en-US" b="1" dirty="0" smtClean="0">
                <a:solidFill>
                  <a:schemeClr val="accent1">
                    <a:lumMod val="75000"/>
                  </a:schemeClr>
                </a:solidFill>
                <a:latin typeface="Times New Roman" pitchFamily="18" charset="0"/>
                <a:cs typeface="Times New Roman" pitchFamily="18" charset="0"/>
              </a:rPr>
              <a:t>Radio Monitoring Office</a:t>
            </a:r>
          </a:p>
          <a:p>
            <a:r>
              <a:rPr lang="en-US" b="1" dirty="0" smtClean="0">
                <a:solidFill>
                  <a:schemeClr val="accent1">
                    <a:lumMod val="75000"/>
                  </a:schemeClr>
                </a:solidFill>
                <a:latin typeface="Times New Roman" pitchFamily="18" charset="0"/>
                <a:cs typeface="Times New Roman" pitchFamily="18" charset="0"/>
              </a:rPr>
              <a:t>Communication Regulatory Authority (CRA)</a:t>
            </a:r>
          </a:p>
          <a:p>
            <a:r>
              <a:rPr lang="en-US" b="1" dirty="0" smtClean="0">
                <a:solidFill>
                  <a:schemeClr val="accent1">
                    <a:lumMod val="75000"/>
                  </a:schemeClr>
                </a:solidFill>
                <a:latin typeface="Times New Roman" pitchFamily="18" charset="0"/>
                <a:cs typeface="Times New Roman" pitchFamily="18" charset="0"/>
              </a:rPr>
              <a:t>11 March 2014</a:t>
            </a:r>
          </a:p>
          <a:p>
            <a:r>
              <a:rPr lang="en-US" b="1" dirty="0" smtClean="0">
                <a:solidFill>
                  <a:schemeClr val="accent1">
                    <a:lumMod val="75000"/>
                  </a:schemeClr>
                </a:solidFill>
                <a:latin typeface="Times New Roman" pitchFamily="18" charset="0"/>
                <a:cs typeface="Times New Roman" pitchFamily="18" charset="0"/>
              </a:rPr>
              <a:t>Iran-Tehran</a:t>
            </a:r>
            <a:endParaRPr lang="en-US" b="1" dirty="0">
              <a:solidFill>
                <a:schemeClr val="accent1">
                  <a:lumMod val="75000"/>
                </a:schemeClr>
              </a:solidFill>
              <a:latin typeface="Times New Roman" pitchFamily="18" charset="0"/>
              <a:cs typeface="Times New Roman" pitchFamily="18" charset="0"/>
            </a:endParaRPr>
          </a:p>
        </p:txBody>
      </p:sp>
      <p:sp>
        <p:nvSpPr>
          <p:cNvPr id="7" name="Rectangle 6"/>
          <p:cNvSpPr/>
          <p:nvPr/>
        </p:nvSpPr>
        <p:spPr>
          <a:xfrm>
            <a:off x="6715140" y="0"/>
            <a:ext cx="1214446" cy="1214422"/>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929554" y="0"/>
            <a:ext cx="1214446" cy="121442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29554" y="1245954"/>
            <a:ext cx="1214446" cy="1214422"/>
          </a:xfrm>
          <a:prstGeom prst="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929554" y="2484540"/>
            <a:ext cx="1214446" cy="1214422"/>
          </a:xfrm>
          <a:prstGeom prst="rect">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929554" y="3714752"/>
            <a:ext cx="1214446" cy="1214422"/>
          </a:xfrm>
          <a:prstGeom prst="rect">
            <a:avLst/>
          </a:prstGeom>
          <a:solidFill>
            <a:srgbClr val="CC99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929554" y="5643578"/>
            <a:ext cx="1214446" cy="1214422"/>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29" descr="New Picture (1).png"/>
          <p:cNvPicPr>
            <a:picLocks noChangeAspect="1"/>
          </p:cNvPicPr>
          <p:nvPr/>
        </p:nvPicPr>
        <p:blipFill>
          <a:blip r:embed="rId3">
            <a:lum bright="44000" contrast="-52000"/>
          </a:blip>
          <a:srcRect/>
          <a:stretch>
            <a:fillRect/>
          </a:stretch>
        </p:blipFill>
        <p:spPr bwMode="auto">
          <a:xfrm>
            <a:off x="0" y="0"/>
            <a:ext cx="9144000" cy="6858000"/>
          </a:xfrm>
          <a:prstGeom prst="rect">
            <a:avLst/>
          </a:prstGeom>
          <a:noFill/>
          <a:ln w="9525">
            <a:noFill/>
            <a:miter lim="800000"/>
            <a:headEnd/>
            <a:tailEnd/>
          </a:ln>
        </p:spPr>
      </p:pic>
      <p:sp>
        <p:nvSpPr>
          <p:cNvPr id="8195" name="Rectangle 3"/>
          <p:cNvSpPr>
            <a:spLocks noGrp="1" noRot="1" noChangeArrowheads="1"/>
          </p:cNvSpPr>
          <p:nvPr>
            <p:ph type="body" idx="4294967295"/>
          </p:nvPr>
        </p:nvSpPr>
        <p:spPr>
          <a:xfrm>
            <a:off x="0" y="1981200"/>
            <a:ext cx="9144000" cy="1662113"/>
          </a:xfrm>
        </p:spPr>
        <p:txBody>
          <a:bodyPr/>
          <a:lstStyle/>
          <a:p>
            <a:pPr>
              <a:buClrTx/>
            </a:pPr>
            <a:r>
              <a:rPr lang="en-US" sz="2800" dirty="0" smtClean="0"/>
              <a:t>Any part of a country should be measured by DF system</a:t>
            </a:r>
            <a:r>
              <a:rPr lang="fa-IR" sz="2800" dirty="0" smtClean="0">
                <a:cs typeface="B Zar" pitchFamily="2" charset="-78"/>
              </a:rPr>
              <a:t>.</a:t>
            </a:r>
          </a:p>
          <a:p>
            <a:pPr>
              <a:buClrTx/>
            </a:pPr>
            <a:r>
              <a:rPr lang="en-US" sz="2800" dirty="0" smtClean="0"/>
              <a:t>It is not possible in a long-term plan with unlimited spending in most developed countries</a:t>
            </a:r>
          </a:p>
          <a:p>
            <a:pPr algn="just">
              <a:lnSpc>
                <a:spcPct val="150000"/>
              </a:lnSpc>
              <a:buClrTx/>
              <a:buFontTx/>
              <a:buNone/>
            </a:pPr>
            <a:endParaRPr lang="en-US" sz="1400" dirty="0" smtClean="0">
              <a:latin typeface="Times New Roman" pitchFamily="18" charset="0"/>
              <a:cs typeface="Times New Roman" pitchFamily="18" charset="0"/>
            </a:endParaRPr>
          </a:p>
          <a:p>
            <a:pPr eaLnBrk="1" hangingPunct="1">
              <a:lnSpc>
                <a:spcPct val="200000"/>
              </a:lnSpc>
              <a:buNone/>
            </a:pPr>
            <a:endParaRPr lang="fa-IR" sz="2800" dirty="0" smtClean="0">
              <a:cs typeface="B Zar" pitchFamily="2" charset="-78"/>
            </a:endParaRPr>
          </a:p>
          <a:p>
            <a:pPr eaLnBrk="1" hangingPunct="1">
              <a:lnSpc>
                <a:spcPct val="200000"/>
              </a:lnSpc>
              <a:buFont typeface="Wingdings" pitchFamily="2" charset="2"/>
              <a:buNone/>
            </a:pPr>
            <a:endParaRPr lang="en-US" sz="2800" dirty="0" smtClean="0">
              <a:cs typeface="B Zar" pitchFamily="2" charset="-78"/>
            </a:endParaRPr>
          </a:p>
        </p:txBody>
      </p:sp>
      <p:sp>
        <p:nvSpPr>
          <p:cNvPr id="8196" name="Rectangle 2"/>
          <p:cNvSpPr>
            <a:spLocks noGrp="1" noRot="1" noChangeArrowheads="1"/>
          </p:cNvSpPr>
          <p:nvPr>
            <p:ph type="title" idx="4294967295"/>
          </p:nvPr>
        </p:nvSpPr>
        <p:spPr>
          <a:xfrm>
            <a:off x="0" y="285750"/>
            <a:ext cx="2395538" cy="1431925"/>
          </a:xfrm>
        </p:spPr>
        <p:txBody>
          <a:bodyPr>
            <a:normAutofit fontScale="90000"/>
          </a:bodyPr>
          <a:lstStyle/>
          <a:p>
            <a:pPr eaLnBrk="1" hangingPunct="1"/>
            <a:r>
              <a:rPr lang="en-US" b="1" dirty="0" smtClean="0">
                <a:solidFill>
                  <a:schemeClr val="tx1"/>
                </a:solidFill>
                <a:latin typeface="Times New Roman" pitchFamily="18" charset="0"/>
                <a:cs typeface="Times New Roman" pitchFamily="18" charset="0"/>
              </a:rPr>
              <a:t>Standard</a:t>
            </a:r>
          </a:p>
        </p:txBody>
      </p:sp>
      <p:pic>
        <p:nvPicPr>
          <p:cNvPr id="8197" name="Picture 5" descr="scan0001.jpg"/>
          <p:cNvPicPr>
            <a:picLocks noChangeAspect="1" noChangeArrowheads="1"/>
          </p:cNvPicPr>
          <p:nvPr/>
        </p:nvPicPr>
        <p:blipFill>
          <a:blip r:embed="rId4"/>
          <a:srcRect t="70538" b="15865"/>
          <a:stretch>
            <a:fillRect/>
          </a:stretch>
        </p:blipFill>
        <p:spPr bwMode="auto">
          <a:xfrm>
            <a:off x="0" y="4357694"/>
            <a:ext cx="9144000" cy="2500306"/>
          </a:xfrm>
          <a:prstGeom prst="rect">
            <a:avLst/>
          </a:prstGeom>
          <a:noFill/>
          <a:ln w="9525">
            <a:noFill/>
            <a:miter lim="800000"/>
            <a:headEnd/>
            <a:tailEnd/>
          </a:ln>
        </p:spPr>
      </p:pic>
      <p:sp>
        <p:nvSpPr>
          <p:cNvPr id="6" name="TextBox 5"/>
          <p:cNvSpPr txBox="1"/>
          <p:nvPr/>
        </p:nvSpPr>
        <p:spPr>
          <a:xfrm>
            <a:off x="428596" y="3714752"/>
            <a:ext cx="7072362" cy="954107"/>
          </a:xfrm>
          <a:prstGeom prst="rect">
            <a:avLst/>
          </a:prstGeom>
          <a:noFill/>
        </p:spPr>
        <p:txBody>
          <a:bodyPr wrap="square" rtlCol="0">
            <a:spAutoFit/>
          </a:bodyPr>
          <a:lstStyle/>
          <a:p>
            <a:r>
              <a:rPr lang="en-US" sz="2800" b="1" u="sng" dirty="0" smtClean="0">
                <a:latin typeface="Times New Roman" pitchFamily="18" charset="0"/>
                <a:cs typeface="Times New Roman" pitchFamily="18" charset="0"/>
              </a:rPr>
              <a:t>Spectrum Monitoring Handbook – Season 2:</a:t>
            </a:r>
            <a:endParaRPr lang="fa-IR" sz="2800" b="1" u="sng" dirty="0" smtClean="0">
              <a:latin typeface="Times New Roman" pitchFamily="18" charset="0"/>
              <a:cs typeface="Times New Roman" pitchFamily="18" charset="0"/>
            </a:endParaRPr>
          </a:p>
          <a:p>
            <a:endParaRPr lang="en-US" sz="2800" u="sng"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Rot="1" noChangeArrowheads="1"/>
          </p:cNvSpPr>
          <p:nvPr>
            <p:ph type="title" idx="4294967295"/>
          </p:nvPr>
        </p:nvSpPr>
        <p:spPr>
          <a:xfrm>
            <a:off x="1943100" y="1052513"/>
            <a:ext cx="7200900" cy="504825"/>
          </a:xfrm>
        </p:spPr>
        <p:txBody>
          <a:bodyPr>
            <a:normAutofit fontScale="90000"/>
          </a:bodyPr>
          <a:lstStyle/>
          <a:p>
            <a:pPr algn="r" eaLnBrk="1" hangingPunct="1">
              <a:defRPr/>
            </a:pPr>
            <a:r>
              <a:rPr lang="fa-IR" smtClean="0">
                <a:solidFill>
                  <a:schemeClr val="tx1"/>
                </a:solidFill>
                <a:cs typeface="B Titr" pitchFamily="2" charset="-78"/>
              </a:rPr>
              <a:t>راهکار عملی</a:t>
            </a:r>
            <a:endParaRPr lang="en-US" smtClean="0">
              <a:solidFill>
                <a:schemeClr val="tx1"/>
              </a:solidFill>
              <a:cs typeface="B Titr" pitchFamily="2" charset="-78"/>
            </a:endParaRPr>
          </a:p>
        </p:txBody>
      </p:sp>
      <p:sp>
        <p:nvSpPr>
          <p:cNvPr id="10243" name="Rectangle 3"/>
          <p:cNvSpPr>
            <a:spLocks noGrp="1" noRot="1" noChangeArrowheads="1"/>
          </p:cNvSpPr>
          <p:nvPr>
            <p:ph type="body" idx="4294967295"/>
          </p:nvPr>
        </p:nvSpPr>
        <p:spPr>
          <a:xfrm>
            <a:off x="1143000" y="928688"/>
            <a:ext cx="8001000" cy="4114800"/>
          </a:xfrm>
        </p:spPr>
        <p:txBody>
          <a:bodyPr>
            <a:normAutofit fontScale="92500"/>
          </a:bodyPr>
          <a:lstStyle/>
          <a:p>
            <a:pPr marL="457200" indent="-457200" eaLnBrk="1" hangingPunct="1">
              <a:lnSpc>
                <a:spcPct val="200000"/>
              </a:lnSpc>
            </a:pPr>
            <a:r>
              <a:rPr lang="fa-IR" sz="2800" smtClean="0">
                <a:cs typeface="B Zar" pitchFamily="2" charset="-78"/>
              </a:rPr>
              <a:t>تقسیم کشور به سلول هایی با اندازه پوشش استاندارد یک سامانه مانیتورینگ</a:t>
            </a:r>
          </a:p>
          <a:p>
            <a:pPr marL="457200" indent="-457200" eaLnBrk="1" hangingPunct="1">
              <a:lnSpc>
                <a:spcPct val="200000"/>
              </a:lnSpc>
            </a:pPr>
            <a:r>
              <a:rPr lang="fa-IR" sz="2800" smtClean="0">
                <a:cs typeface="B Zar" pitchFamily="2" charset="-78"/>
              </a:rPr>
              <a:t>تعیین شاخص برای اندازه گیری سلول</a:t>
            </a:r>
          </a:p>
          <a:p>
            <a:pPr marL="457200" indent="-457200" eaLnBrk="1" hangingPunct="1">
              <a:lnSpc>
                <a:spcPct val="200000"/>
              </a:lnSpc>
            </a:pPr>
            <a:r>
              <a:rPr lang="fa-IR" sz="2800" smtClean="0">
                <a:cs typeface="B Zar" pitchFamily="2" charset="-78"/>
              </a:rPr>
              <a:t>اولویت بندی سلول ها بر اساس شاخص های تعیین شده</a:t>
            </a:r>
          </a:p>
          <a:p>
            <a:pPr marL="457200" indent="-457200" eaLnBrk="1" hangingPunct="1">
              <a:lnSpc>
                <a:spcPct val="200000"/>
              </a:lnSpc>
            </a:pPr>
            <a:r>
              <a:rPr lang="fa-IR" sz="2800" smtClean="0">
                <a:cs typeface="B Zar" pitchFamily="2" charset="-78"/>
              </a:rPr>
              <a:t>اجرای طرح در یک برنامه بلند مدت</a:t>
            </a:r>
            <a:endParaRPr lang="en-US" sz="2800" smtClean="0">
              <a:cs typeface="B Zar" pitchFamily="2" charset="-78"/>
            </a:endParaRPr>
          </a:p>
        </p:txBody>
      </p:sp>
      <p:pic>
        <p:nvPicPr>
          <p:cNvPr id="9220" name="Picture 3" descr="iran-map.gif"/>
          <p:cNvPicPr>
            <a:picLocks noChangeAspect="1"/>
          </p:cNvPicPr>
          <p:nvPr/>
        </p:nvPicPr>
        <p:blipFill>
          <a:blip r:embed="rId3">
            <a:lum bright="62000" contrast="-62000"/>
          </a:blip>
          <a:srcRect/>
          <a:stretch>
            <a:fillRect/>
          </a:stretch>
        </p:blipFill>
        <p:spPr bwMode="auto">
          <a:xfrm>
            <a:off x="0" y="0"/>
            <a:ext cx="9572625" cy="6858000"/>
          </a:xfrm>
          <a:prstGeom prst="rect">
            <a:avLst/>
          </a:prstGeom>
          <a:noFill/>
          <a:ln w="9525">
            <a:noFill/>
            <a:miter lim="800000"/>
            <a:headEnd/>
            <a:tailEnd/>
          </a:ln>
        </p:spPr>
      </p:pic>
      <p:sp>
        <p:nvSpPr>
          <p:cNvPr id="5" name="Oval 4"/>
          <p:cNvSpPr/>
          <p:nvPr/>
        </p:nvSpPr>
        <p:spPr>
          <a:xfrm>
            <a:off x="7143750" y="1714500"/>
            <a:ext cx="214313" cy="214313"/>
          </a:xfrm>
          <a:prstGeom prst="ellipse">
            <a:avLst/>
          </a:prstGeom>
          <a:solidFill>
            <a:schemeClr val="tx2">
              <a:lumMod val="75000"/>
            </a:schemeClr>
          </a:solidFill>
          <a:ln>
            <a:solidFill>
              <a:schemeClr val="accent1"/>
            </a:solidFill>
          </a:ln>
          <a:effectLst>
            <a:outerShdw blurRad="127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6" name="Oval 5"/>
          <p:cNvSpPr/>
          <p:nvPr/>
        </p:nvSpPr>
        <p:spPr>
          <a:xfrm>
            <a:off x="7643813" y="1928813"/>
            <a:ext cx="214312" cy="214312"/>
          </a:xfrm>
          <a:prstGeom prst="ellipse">
            <a:avLst/>
          </a:prstGeom>
          <a:solidFill>
            <a:schemeClr val="tx2">
              <a:lumMod val="75000"/>
            </a:schemeClr>
          </a:solidFill>
          <a:ln>
            <a:solidFill>
              <a:schemeClr val="accent1"/>
            </a:solidFill>
          </a:ln>
          <a:effectLst>
            <a:outerShdw blurRad="127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7" name="Oval 6"/>
          <p:cNvSpPr/>
          <p:nvPr/>
        </p:nvSpPr>
        <p:spPr>
          <a:xfrm>
            <a:off x="4214813" y="1928813"/>
            <a:ext cx="214312" cy="214312"/>
          </a:xfrm>
          <a:prstGeom prst="ellipse">
            <a:avLst/>
          </a:prstGeom>
          <a:solidFill>
            <a:schemeClr val="tx2">
              <a:lumMod val="75000"/>
            </a:schemeClr>
          </a:solidFill>
          <a:ln>
            <a:solidFill>
              <a:schemeClr val="accent1"/>
            </a:solidFill>
          </a:ln>
          <a:effectLst>
            <a:outerShdw blurRad="127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8" name="Oval 7"/>
          <p:cNvSpPr/>
          <p:nvPr/>
        </p:nvSpPr>
        <p:spPr>
          <a:xfrm>
            <a:off x="2857500" y="1643063"/>
            <a:ext cx="214313" cy="214312"/>
          </a:xfrm>
          <a:prstGeom prst="ellipse">
            <a:avLst/>
          </a:prstGeom>
          <a:solidFill>
            <a:schemeClr val="tx2">
              <a:lumMod val="75000"/>
            </a:schemeClr>
          </a:solidFill>
          <a:ln>
            <a:solidFill>
              <a:schemeClr val="accent1"/>
            </a:solidFill>
          </a:ln>
          <a:effectLst>
            <a:outerShdw blurRad="127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9" name="Oval 8"/>
          <p:cNvSpPr/>
          <p:nvPr/>
        </p:nvSpPr>
        <p:spPr>
          <a:xfrm>
            <a:off x="7000875" y="2143125"/>
            <a:ext cx="214313" cy="214313"/>
          </a:xfrm>
          <a:prstGeom prst="ellipse">
            <a:avLst/>
          </a:prstGeom>
          <a:solidFill>
            <a:schemeClr val="tx2">
              <a:lumMod val="75000"/>
            </a:schemeClr>
          </a:solidFill>
          <a:ln>
            <a:solidFill>
              <a:schemeClr val="accent1"/>
            </a:solidFill>
          </a:ln>
          <a:effectLst>
            <a:outerShdw blurRad="127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10" name="Oval 9"/>
          <p:cNvSpPr/>
          <p:nvPr/>
        </p:nvSpPr>
        <p:spPr>
          <a:xfrm>
            <a:off x="2286000" y="1428750"/>
            <a:ext cx="214313" cy="214313"/>
          </a:xfrm>
          <a:prstGeom prst="ellipse">
            <a:avLst/>
          </a:prstGeom>
          <a:solidFill>
            <a:schemeClr val="tx2">
              <a:lumMod val="75000"/>
            </a:schemeClr>
          </a:solidFill>
          <a:ln>
            <a:solidFill>
              <a:schemeClr val="accent1"/>
            </a:solidFill>
          </a:ln>
          <a:effectLst>
            <a:outerShdw blurRad="127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11" name="Oval 10"/>
          <p:cNvSpPr/>
          <p:nvPr/>
        </p:nvSpPr>
        <p:spPr>
          <a:xfrm>
            <a:off x="4572000" y="1571625"/>
            <a:ext cx="214313" cy="214313"/>
          </a:xfrm>
          <a:prstGeom prst="ellipse">
            <a:avLst/>
          </a:prstGeom>
          <a:solidFill>
            <a:schemeClr val="tx2">
              <a:lumMod val="75000"/>
            </a:schemeClr>
          </a:solidFill>
          <a:ln>
            <a:solidFill>
              <a:schemeClr val="accent1"/>
            </a:solidFill>
          </a:ln>
          <a:effectLst>
            <a:outerShdw blurRad="127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12" name="Oval 11"/>
          <p:cNvSpPr/>
          <p:nvPr/>
        </p:nvSpPr>
        <p:spPr>
          <a:xfrm>
            <a:off x="3643313" y="1785938"/>
            <a:ext cx="214312" cy="214312"/>
          </a:xfrm>
          <a:prstGeom prst="ellipse">
            <a:avLst/>
          </a:prstGeom>
          <a:solidFill>
            <a:schemeClr val="tx2">
              <a:lumMod val="75000"/>
            </a:schemeClr>
          </a:solidFill>
          <a:ln>
            <a:solidFill>
              <a:schemeClr val="accent1"/>
            </a:solidFill>
          </a:ln>
          <a:effectLst>
            <a:outerShdw blurRad="127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13" name="Oval 12"/>
          <p:cNvSpPr/>
          <p:nvPr/>
        </p:nvSpPr>
        <p:spPr>
          <a:xfrm>
            <a:off x="3357563" y="4429125"/>
            <a:ext cx="214312" cy="214313"/>
          </a:xfrm>
          <a:prstGeom prst="ellipse">
            <a:avLst/>
          </a:prstGeom>
          <a:solidFill>
            <a:schemeClr val="tx2">
              <a:lumMod val="75000"/>
            </a:schemeClr>
          </a:solidFill>
          <a:ln>
            <a:solidFill>
              <a:schemeClr val="accent1"/>
            </a:solidFill>
          </a:ln>
          <a:effectLst>
            <a:outerShdw blurRad="127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14" name="Oval 13"/>
          <p:cNvSpPr/>
          <p:nvPr/>
        </p:nvSpPr>
        <p:spPr>
          <a:xfrm>
            <a:off x="3857625" y="2928938"/>
            <a:ext cx="214313" cy="214312"/>
          </a:xfrm>
          <a:prstGeom prst="ellipse">
            <a:avLst/>
          </a:prstGeom>
          <a:solidFill>
            <a:schemeClr val="tx2">
              <a:lumMod val="75000"/>
            </a:schemeClr>
          </a:solidFill>
          <a:ln>
            <a:solidFill>
              <a:schemeClr val="accent1"/>
            </a:solidFill>
          </a:ln>
          <a:effectLst>
            <a:outerShdw blurRad="127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15" name="Oval 14"/>
          <p:cNvSpPr/>
          <p:nvPr/>
        </p:nvSpPr>
        <p:spPr>
          <a:xfrm>
            <a:off x="4500563" y="2571750"/>
            <a:ext cx="214312" cy="214313"/>
          </a:xfrm>
          <a:prstGeom prst="ellipse">
            <a:avLst/>
          </a:prstGeom>
          <a:solidFill>
            <a:schemeClr val="tx2">
              <a:lumMod val="75000"/>
            </a:schemeClr>
          </a:solidFill>
          <a:ln>
            <a:solidFill>
              <a:schemeClr val="accent1"/>
            </a:solidFill>
          </a:ln>
          <a:effectLst>
            <a:outerShdw blurRad="127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16" name="Oval 15"/>
          <p:cNvSpPr/>
          <p:nvPr/>
        </p:nvSpPr>
        <p:spPr>
          <a:xfrm>
            <a:off x="3786188" y="4071938"/>
            <a:ext cx="214312" cy="214312"/>
          </a:xfrm>
          <a:prstGeom prst="ellipse">
            <a:avLst/>
          </a:prstGeom>
          <a:solidFill>
            <a:schemeClr val="tx2">
              <a:lumMod val="75000"/>
            </a:schemeClr>
          </a:solidFill>
          <a:ln>
            <a:solidFill>
              <a:schemeClr val="accent1"/>
            </a:solidFill>
          </a:ln>
          <a:effectLst>
            <a:outerShdw blurRad="127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17" name="Oval 16"/>
          <p:cNvSpPr/>
          <p:nvPr/>
        </p:nvSpPr>
        <p:spPr>
          <a:xfrm>
            <a:off x="4500563" y="4500563"/>
            <a:ext cx="214312" cy="214312"/>
          </a:xfrm>
          <a:prstGeom prst="ellipse">
            <a:avLst/>
          </a:prstGeom>
          <a:solidFill>
            <a:schemeClr val="tx2">
              <a:lumMod val="75000"/>
            </a:schemeClr>
          </a:solidFill>
          <a:ln>
            <a:solidFill>
              <a:schemeClr val="accent1"/>
            </a:solidFill>
          </a:ln>
          <a:effectLst>
            <a:outerShdw blurRad="127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18" name="Oval 17"/>
          <p:cNvSpPr/>
          <p:nvPr/>
        </p:nvSpPr>
        <p:spPr>
          <a:xfrm>
            <a:off x="2428875" y="3214688"/>
            <a:ext cx="214313" cy="214312"/>
          </a:xfrm>
          <a:prstGeom prst="ellipse">
            <a:avLst/>
          </a:prstGeom>
          <a:solidFill>
            <a:schemeClr val="tx2">
              <a:lumMod val="75000"/>
            </a:schemeClr>
          </a:solidFill>
          <a:ln>
            <a:solidFill>
              <a:schemeClr val="accent1"/>
            </a:solidFill>
          </a:ln>
          <a:effectLst>
            <a:outerShdw blurRad="127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19" name="Oval 18"/>
          <p:cNvSpPr/>
          <p:nvPr/>
        </p:nvSpPr>
        <p:spPr>
          <a:xfrm>
            <a:off x="6429375" y="5500688"/>
            <a:ext cx="214313" cy="214312"/>
          </a:xfrm>
          <a:prstGeom prst="ellipse">
            <a:avLst/>
          </a:prstGeom>
          <a:solidFill>
            <a:schemeClr val="tx2">
              <a:lumMod val="75000"/>
            </a:schemeClr>
          </a:solidFill>
          <a:ln>
            <a:solidFill>
              <a:schemeClr val="accent1"/>
            </a:solidFill>
          </a:ln>
          <a:effectLst>
            <a:outerShdw blurRad="127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20" name="Oval 19"/>
          <p:cNvSpPr/>
          <p:nvPr/>
        </p:nvSpPr>
        <p:spPr>
          <a:xfrm>
            <a:off x="4500563" y="5143500"/>
            <a:ext cx="214312" cy="214313"/>
          </a:xfrm>
          <a:prstGeom prst="ellipse">
            <a:avLst/>
          </a:prstGeom>
          <a:solidFill>
            <a:schemeClr val="tx2">
              <a:lumMod val="75000"/>
            </a:schemeClr>
          </a:solidFill>
          <a:ln>
            <a:solidFill>
              <a:schemeClr val="accent1"/>
            </a:solidFill>
          </a:ln>
          <a:effectLst>
            <a:outerShdw blurRad="127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21" name="Oval 20"/>
          <p:cNvSpPr/>
          <p:nvPr/>
        </p:nvSpPr>
        <p:spPr>
          <a:xfrm>
            <a:off x="1285875" y="1000125"/>
            <a:ext cx="214313" cy="214313"/>
          </a:xfrm>
          <a:prstGeom prst="ellipse">
            <a:avLst/>
          </a:prstGeom>
          <a:solidFill>
            <a:schemeClr val="tx2">
              <a:lumMod val="75000"/>
            </a:schemeClr>
          </a:solidFill>
          <a:ln>
            <a:solidFill>
              <a:schemeClr val="accent1"/>
            </a:solidFill>
          </a:ln>
          <a:effectLst>
            <a:outerShdw blurRad="127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22" name="Oval 21"/>
          <p:cNvSpPr/>
          <p:nvPr/>
        </p:nvSpPr>
        <p:spPr>
          <a:xfrm>
            <a:off x="2571750" y="3571875"/>
            <a:ext cx="214313" cy="214313"/>
          </a:xfrm>
          <a:prstGeom prst="ellipse">
            <a:avLst/>
          </a:prstGeom>
          <a:solidFill>
            <a:schemeClr val="tx2">
              <a:lumMod val="75000"/>
            </a:schemeClr>
          </a:solidFill>
          <a:ln>
            <a:solidFill>
              <a:schemeClr val="accent1"/>
            </a:solidFill>
          </a:ln>
          <a:effectLst>
            <a:outerShdw blurRad="127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23" name="Oval 22"/>
          <p:cNvSpPr/>
          <p:nvPr/>
        </p:nvSpPr>
        <p:spPr>
          <a:xfrm>
            <a:off x="4286250" y="3786188"/>
            <a:ext cx="214313" cy="214312"/>
          </a:xfrm>
          <a:prstGeom prst="ellipse">
            <a:avLst/>
          </a:prstGeom>
          <a:solidFill>
            <a:schemeClr val="tx2">
              <a:lumMod val="75000"/>
            </a:schemeClr>
          </a:solidFill>
          <a:ln>
            <a:solidFill>
              <a:schemeClr val="accent1"/>
            </a:solidFill>
          </a:ln>
          <a:effectLst>
            <a:outerShdw blurRad="127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24" name="Oval 23"/>
          <p:cNvSpPr/>
          <p:nvPr/>
        </p:nvSpPr>
        <p:spPr>
          <a:xfrm>
            <a:off x="3929063" y="4572000"/>
            <a:ext cx="214312" cy="214313"/>
          </a:xfrm>
          <a:prstGeom prst="ellipse">
            <a:avLst/>
          </a:prstGeom>
          <a:solidFill>
            <a:schemeClr val="tx2">
              <a:lumMod val="75000"/>
            </a:schemeClr>
          </a:solidFill>
          <a:ln>
            <a:solidFill>
              <a:schemeClr val="accent1"/>
            </a:solidFill>
          </a:ln>
          <a:effectLst>
            <a:outerShdw blurRad="127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25" name="Oval 24"/>
          <p:cNvSpPr/>
          <p:nvPr/>
        </p:nvSpPr>
        <p:spPr>
          <a:xfrm>
            <a:off x="3929063" y="1785938"/>
            <a:ext cx="214312" cy="214312"/>
          </a:xfrm>
          <a:prstGeom prst="ellipse">
            <a:avLst/>
          </a:prstGeom>
          <a:solidFill>
            <a:schemeClr val="tx2">
              <a:lumMod val="75000"/>
            </a:schemeClr>
          </a:solidFill>
          <a:ln>
            <a:solidFill>
              <a:schemeClr val="accent1"/>
            </a:solidFill>
          </a:ln>
          <a:effectLst>
            <a:outerShdw blurRad="127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26" name="Oval 25"/>
          <p:cNvSpPr/>
          <p:nvPr/>
        </p:nvSpPr>
        <p:spPr>
          <a:xfrm>
            <a:off x="7358063" y="2500313"/>
            <a:ext cx="214312" cy="214312"/>
          </a:xfrm>
          <a:prstGeom prst="ellipse">
            <a:avLst/>
          </a:prstGeom>
          <a:solidFill>
            <a:schemeClr val="tx2">
              <a:lumMod val="75000"/>
            </a:schemeClr>
          </a:solidFill>
          <a:ln>
            <a:solidFill>
              <a:schemeClr val="accent1"/>
            </a:solidFill>
          </a:ln>
          <a:effectLst>
            <a:outerShdw blurRad="127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27" name="Oval 26"/>
          <p:cNvSpPr/>
          <p:nvPr/>
        </p:nvSpPr>
        <p:spPr>
          <a:xfrm>
            <a:off x="4643438" y="4143375"/>
            <a:ext cx="214312" cy="214313"/>
          </a:xfrm>
          <a:prstGeom prst="ellipse">
            <a:avLst/>
          </a:prstGeom>
          <a:solidFill>
            <a:schemeClr val="tx2">
              <a:lumMod val="75000"/>
            </a:schemeClr>
          </a:solidFill>
          <a:ln>
            <a:solidFill>
              <a:schemeClr val="accent1"/>
            </a:solidFill>
          </a:ln>
          <a:effectLst>
            <a:outerShdw blurRad="127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28" name="Oval 27"/>
          <p:cNvSpPr/>
          <p:nvPr/>
        </p:nvSpPr>
        <p:spPr>
          <a:xfrm>
            <a:off x="3214688" y="1714500"/>
            <a:ext cx="214312" cy="214313"/>
          </a:xfrm>
          <a:prstGeom prst="ellipse">
            <a:avLst/>
          </a:prstGeom>
          <a:solidFill>
            <a:schemeClr val="tx2">
              <a:lumMod val="75000"/>
            </a:schemeClr>
          </a:solidFill>
          <a:ln>
            <a:solidFill>
              <a:schemeClr val="accent1"/>
            </a:solidFill>
          </a:ln>
          <a:effectLst>
            <a:outerShdw blurRad="127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9245" name="Rectangle 28"/>
          <p:cNvSpPr>
            <a:spLocks noChangeArrowheads="1"/>
          </p:cNvSpPr>
          <p:nvPr/>
        </p:nvSpPr>
        <p:spPr bwMode="auto">
          <a:xfrm>
            <a:off x="428596" y="447792"/>
            <a:ext cx="9072626" cy="646331"/>
          </a:xfrm>
          <a:prstGeom prst="rect">
            <a:avLst/>
          </a:prstGeom>
          <a:noFill/>
          <a:ln w="9525">
            <a:noFill/>
            <a:miter lim="800000"/>
            <a:headEnd/>
            <a:tailEnd/>
          </a:ln>
        </p:spPr>
        <p:txBody>
          <a:bodyPr wrap="square">
            <a:spAutoFit/>
          </a:bodyPr>
          <a:lstStyle/>
          <a:p>
            <a:r>
              <a:rPr lang="en-US" sz="3600" dirty="0" smtClean="0">
                <a:latin typeface="Times New Roman" pitchFamily="18" charset="0"/>
                <a:cs typeface="Times New Roman" pitchFamily="18" charset="0"/>
              </a:rPr>
              <a:t>Logical way to expand monitoring coverage</a:t>
            </a:r>
            <a:endParaRPr lang="fa-IR" sz="3600" dirty="0">
              <a:latin typeface="Times New Roman" pitchFamily="18" charset="0"/>
              <a:cs typeface="Times New Roman" pitchFamily="18" charset="0"/>
            </a:endParaRPr>
          </a:p>
        </p:txBody>
      </p:sp>
      <p:sp>
        <p:nvSpPr>
          <p:cNvPr id="9246" name="Rectangle 29"/>
          <p:cNvSpPr>
            <a:spLocks noChangeArrowheads="1"/>
          </p:cNvSpPr>
          <p:nvPr/>
        </p:nvSpPr>
        <p:spPr bwMode="auto">
          <a:xfrm>
            <a:off x="785813" y="796925"/>
            <a:ext cx="8001000" cy="577081"/>
          </a:xfrm>
          <a:prstGeom prst="rect">
            <a:avLst/>
          </a:prstGeom>
          <a:noFill/>
          <a:ln w="9525">
            <a:noFill/>
            <a:miter lim="800000"/>
            <a:headEnd/>
            <a:tailEnd/>
          </a:ln>
        </p:spPr>
        <p:txBody>
          <a:bodyPr>
            <a:spAutoFit/>
          </a:bodyPr>
          <a:lstStyle/>
          <a:p>
            <a:pPr marL="457200" indent="-457200">
              <a:lnSpc>
                <a:spcPct val="200000"/>
              </a:lnSpc>
            </a:pPr>
            <a:endParaRPr lang="en-US" dirty="0">
              <a:cs typeface="B Zar" pitchFamily="2" charset="-78"/>
            </a:endParaRPr>
          </a:p>
        </p:txBody>
      </p:sp>
      <p:sp>
        <p:nvSpPr>
          <p:cNvPr id="32" name="Oval 31"/>
          <p:cNvSpPr/>
          <p:nvPr/>
        </p:nvSpPr>
        <p:spPr>
          <a:xfrm>
            <a:off x="5715008" y="4929198"/>
            <a:ext cx="214312" cy="214312"/>
          </a:xfrm>
          <a:prstGeom prst="ellipse">
            <a:avLst/>
          </a:prstGeom>
          <a:solidFill>
            <a:schemeClr val="tx2">
              <a:lumMod val="75000"/>
            </a:schemeClr>
          </a:solidFill>
          <a:ln>
            <a:solidFill>
              <a:schemeClr val="accent1"/>
            </a:solidFill>
          </a:ln>
          <a:effectLst>
            <a:outerShdw blurRad="127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33" name="Oval 32"/>
          <p:cNvSpPr/>
          <p:nvPr/>
        </p:nvSpPr>
        <p:spPr>
          <a:xfrm>
            <a:off x="5572132" y="4357694"/>
            <a:ext cx="214312" cy="214312"/>
          </a:xfrm>
          <a:prstGeom prst="ellipse">
            <a:avLst/>
          </a:prstGeom>
          <a:solidFill>
            <a:schemeClr val="tx2">
              <a:lumMod val="75000"/>
            </a:schemeClr>
          </a:solidFill>
          <a:ln>
            <a:solidFill>
              <a:schemeClr val="accent1"/>
            </a:solidFill>
          </a:ln>
          <a:effectLst>
            <a:outerShdw blurRad="127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34" name="Oval 33"/>
          <p:cNvSpPr/>
          <p:nvPr/>
        </p:nvSpPr>
        <p:spPr>
          <a:xfrm>
            <a:off x="2357422" y="2428868"/>
            <a:ext cx="214312" cy="214312"/>
          </a:xfrm>
          <a:prstGeom prst="ellipse">
            <a:avLst/>
          </a:prstGeom>
          <a:solidFill>
            <a:schemeClr val="tx2">
              <a:lumMod val="75000"/>
            </a:schemeClr>
          </a:solidFill>
          <a:ln>
            <a:solidFill>
              <a:schemeClr val="accent1"/>
            </a:solidFill>
          </a:ln>
          <a:effectLst>
            <a:outerShdw blurRad="127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35" name="Oval 34"/>
          <p:cNvSpPr/>
          <p:nvPr/>
        </p:nvSpPr>
        <p:spPr>
          <a:xfrm>
            <a:off x="3286116" y="3286124"/>
            <a:ext cx="214312" cy="214312"/>
          </a:xfrm>
          <a:prstGeom prst="ellipse">
            <a:avLst/>
          </a:prstGeom>
          <a:solidFill>
            <a:schemeClr val="tx2">
              <a:lumMod val="75000"/>
            </a:schemeClr>
          </a:solidFill>
          <a:ln>
            <a:solidFill>
              <a:schemeClr val="accent1"/>
            </a:solidFill>
          </a:ln>
          <a:effectLst>
            <a:outerShdw blurRad="127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36" name="Oval 35"/>
          <p:cNvSpPr/>
          <p:nvPr/>
        </p:nvSpPr>
        <p:spPr>
          <a:xfrm>
            <a:off x="1643042" y="2000240"/>
            <a:ext cx="214312" cy="214312"/>
          </a:xfrm>
          <a:prstGeom prst="ellipse">
            <a:avLst/>
          </a:prstGeom>
          <a:solidFill>
            <a:schemeClr val="tx2">
              <a:lumMod val="75000"/>
            </a:schemeClr>
          </a:solidFill>
          <a:ln>
            <a:solidFill>
              <a:schemeClr val="accent1"/>
            </a:solidFill>
          </a:ln>
          <a:effectLst>
            <a:outerShdw blurRad="127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37" name="Oval 36"/>
          <p:cNvSpPr/>
          <p:nvPr/>
        </p:nvSpPr>
        <p:spPr>
          <a:xfrm>
            <a:off x="2857488" y="1214422"/>
            <a:ext cx="214312" cy="214312"/>
          </a:xfrm>
          <a:prstGeom prst="ellipse">
            <a:avLst/>
          </a:prstGeom>
          <a:solidFill>
            <a:schemeClr val="tx2">
              <a:lumMod val="75000"/>
            </a:schemeClr>
          </a:solidFill>
          <a:ln>
            <a:solidFill>
              <a:schemeClr val="accent1"/>
            </a:solidFill>
          </a:ln>
          <a:effectLst>
            <a:outerShdw blurRad="127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38" name="Rectangle 37"/>
          <p:cNvSpPr/>
          <p:nvPr/>
        </p:nvSpPr>
        <p:spPr>
          <a:xfrm>
            <a:off x="356302" y="955840"/>
            <a:ext cx="9073482" cy="6093976"/>
          </a:xfrm>
          <a:prstGeom prst="rect">
            <a:avLst/>
          </a:prstGeom>
        </p:spPr>
        <p:txBody>
          <a:bodyPr wrap="square">
            <a:spAutoFit/>
          </a:bodyPr>
          <a:lstStyle/>
          <a:p>
            <a:pPr>
              <a:lnSpc>
                <a:spcPct val="250000"/>
              </a:lnSpc>
            </a:pPr>
            <a:r>
              <a:rPr lang="en-US" sz="2600" dirty="0" smtClean="0">
                <a:latin typeface="Times New Roman" pitchFamily="18" charset="0"/>
                <a:cs typeface="Times New Roman" pitchFamily="18" charset="0"/>
              </a:rPr>
              <a:t>The country is divided into cells where has the area in 100 kilometer diameter which is covering  entire places and cities.</a:t>
            </a:r>
            <a:br>
              <a:rPr lang="en-US" sz="2600" dirty="0" smtClean="0">
                <a:latin typeface="Times New Roman" pitchFamily="18" charset="0"/>
                <a:cs typeface="Times New Roman" pitchFamily="18" charset="0"/>
              </a:rPr>
            </a:br>
            <a:r>
              <a:rPr lang="en-US" sz="2600" dirty="0" smtClean="0">
                <a:latin typeface="Times New Roman" pitchFamily="18" charset="0"/>
                <a:cs typeface="Times New Roman" pitchFamily="18" charset="0"/>
              </a:rPr>
              <a:t>Indexes to measure the Cell  for assigning the special monitoring and DF equipment</a:t>
            </a:r>
            <a:br>
              <a:rPr lang="en-US" sz="2600" dirty="0" smtClean="0">
                <a:latin typeface="Times New Roman" pitchFamily="18" charset="0"/>
                <a:cs typeface="Times New Roman" pitchFamily="18" charset="0"/>
              </a:rPr>
            </a:br>
            <a:r>
              <a:rPr lang="en-US" sz="2600" dirty="0" smtClean="0">
                <a:latin typeface="Times New Roman" pitchFamily="18" charset="0"/>
                <a:cs typeface="Times New Roman" pitchFamily="18" charset="0"/>
              </a:rPr>
              <a:t>Prioritize  and classify cells based on indicators </a:t>
            </a:r>
            <a:br>
              <a:rPr lang="en-US" sz="2600" dirty="0" smtClean="0">
                <a:latin typeface="Times New Roman" pitchFamily="18" charset="0"/>
                <a:cs typeface="Times New Roman" pitchFamily="18" charset="0"/>
              </a:rPr>
            </a:br>
            <a:r>
              <a:rPr lang="en-US" sz="2600" dirty="0" smtClean="0">
                <a:latin typeface="Times New Roman" pitchFamily="18" charset="0"/>
                <a:cs typeface="Times New Roman" pitchFamily="18" charset="0"/>
              </a:rPr>
              <a:t>Implement a long-term plan</a:t>
            </a:r>
            <a:endParaRPr lang="en-US" sz="26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after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par>
                          <p:cTn id="8" fill="hold">
                            <p:stCondLst>
                              <p:cond delay="500"/>
                            </p:stCondLst>
                            <p:childTnLst>
                              <p:par>
                                <p:cTn id="9" presetID="26" presetClass="emph" presetSubtype="0" repeatCount="indefinite" fill="hold" grpId="0" nodeType="afterEffect">
                                  <p:stCondLst>
                                    <p:cond delay="0"/>
                                  </p:st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childTnLst>
                          </p:cTn>
                        </p:par>
                        <p:par>
                          <p:cTn id="12" fill="hold">
                            <p:stCondLst>
                              <p:cond delay="1000"/>
                            </p:stCondLst>
                            <p:childTnLst>
                              <p:par>
                                <p:cTn id="13" presetID="26" presetClass="emph" presetSubtype="0" repeatCount="indefinite" fill="hold" grpId="0" nodeType="afterEffect">
                                  <p:stCondLst>
                                    <p:cond delay="0"/>
                                  </p:stCondLst>
                                  <p:childTnLst>
                                    <p:animEffect transition="out" filter="fade">
                                      <p:cBhvr>
                                        <p:cTn id="14" dur="500" tmFilter="0, 0; .2, .5; .8, .5; 1, 0"/>
                                        <p:tgtEl>
                                          <p:spTgt spid="7"/>
                                        </p:tgtEl>
                                      </p:cBhvr>
                                    </p:animEffect>
                                    <p:animScale>
                                      <p:cBhvr>
                                        <p:cTn id="15" dur="250" autoRev="1" fill="hold"/>
                                        <p:tgtEl>
                                          <p:spTgt spid="7"/>
                                        </p:tgtEl>
                                      </p:cBhvr>
                                      <p:by x="105000" y="105000"/>
                                    </p:animScale>
                                  </p:childTnLst>
                                </p:cTn>
                              </p:par>
                            </p:childTnLst>
                          </p:cTn>
                        </p:par>
                        <p:par>
                          <p:cTn id="16" fill="hold">
                            <p:stCondLst>
                              <p:cond delay="1500"/>
                            </p:stCondLst>
                            <p:childTnLst>
                              <p:par>
                                <p:cTn id="17" presetID="26" presetClass="emph" presetSubtype="0" repeatCount="indefinite" fill="hold" nodeType="afterEffect">
                                  <p:stCondLst>
                                    <p:cond delay="0"/>
                                  </p:stCondLst>
                                  <p:childTnLst>
                                    <p:animEffect transition="out" filter="fade">
                                      <p:cBhvr>
                                        <p:cTn id="18" dur="500" tmFilter="0, 0; .2, .5; .8, .5; 1, 0"/>
                                        <p:tgtEl>
                                          <p:spTgt spid="8"/>
                                        </p:tgtEl>
                                      </p:cBhvr>
                                    </p:animEffect>
                                    <p:animScale>
                                      <p:cBhvr>
                                        <p:cTn id="19" dur="250" autoRev="1" fill="hold"/>
                                        <p:tgtEl>
                                          <p:spTgt spid="8"/>
                                        </p:tgtEl>
                                      </p:cBhvr>
                                      <p:by x="105000" y="105000"/>
                                    </p:animScale>
                                  </p:childTnLst>
                                </p:cTn>
                              </p:par>
                            </p:childTnLst>
                          </p:cTn>
                        </p:par>
                        <p:par>
                          <p:cTn id="20" fill="hold">
                            <p:stCondLst>
                              <p:cond delay="2000"/>
                            </p:stCondLst>
                            <p:childTnLst>
                              <p:par>
                                <p:cTn id="21" presetID="26" presetClass="emph" presetSubtype="0" repeatCount="indefinite" fill="hold" nodeType="afterEffect">
                                  <p:stCondLst>
                                    <p:cond delay="0"/>
                                  </p:stCondLst>
                                  <p:childTnLst>
                                    <p:animEffect transition="out" filter="fade">
                                      <p:cBhvr>
                                        <p:cTn id="22" dur="500" tmFilter="0, 0; .2, .5; .8, .5; 1, 0"/>
                                        <p:tgtEl>
                                          <p:spTgt spid="9"/>
                                        </p:tgtEl>
                                      </p:cBhvr>
                                    </p:animEffect>
                                    <p:animScale>
                                      <p:cBhvr>
                                        <p:cTn id="23" dur="250" autoRev="1" fill="hold"/>
                                        <p:tgtEl>
                                          <p:spTgt spid="9"/>
                                        </p:tgtEl>
                                      </p:cBhvr>
                                      <p:by x="105000" y="105000"/>
                                    </p:animScale>
                                  </p:childTnLst>
                                </p:cTn>
                              </p:par>
                            </p:childTnLst>
                          </p:cTn>
                        </p:par>
                        <p:par>
                          <p:cTn id="24" fill="hold">
                            <p:stCondLst>
                              <p:cond delay="2500"/>
                            </p:stCondLst>
                            <p:childTnLst>
                              <p:par>
                                <p:cTn id="25" presetID="26" presetClass="emph" presetSubtype="0" repeatCount="indefinite" fill="hold" nodeType="afterEffect">
                                  <p:stCondLst>
                                    <p:cond delay="0"/>
                                  </p:stCondLst>
                                  <p:childTnLst>
                                    <p:animEffect transition="out" filter="fade">
                                      <p:cBhvr>
                                        <p:cTn id="26" dur="500" tmFilter="0, 0; .2, .5; .8, .5; 1, 0"/>
                                        <p:tgtEl>
                                          <p:spTgt spid="10"/>
                                        </p:tgtEl>
                                      </p:cBhvr>
                                    </p:animEffect>
                                    <p:animScale>
                                      <p:cBhvr>
                                        <p:cTn id="27" dur="250" autoRev="1" fill="hold"/>
                                        <p:tgtEl>
                                          <p:spTgt spid="10"/>
                                        </p:tgtEl>
                                      </p:cBhvr>
                                      <p:by x="105000" y="105000"/>
                                    </p:animScale>
                                  </p:childTnLst>
                                </p:cTn>
                              </p:par>
                            </p:childTnLst>
                          </p:cTn>
                        </p:par>
                        <p:par>
                          <p:cTn id="28" fill="hold">
                            <p:stCondLst>
                              <p:cond delay="3000"/>
                            </p:stCondLst>
                            <p:childTnLst>
                              <p:par>
                                <p:cTn id="29" presetID="26" presetClass="emph" presetSubtype="0" repeatCount="indefinite" fill="hold" nodeType="afterEffect">
                                  <p:stCondLst>
                                    <p:cond delay="0"/>
                                  </p:stCondLst>
                                  <p:childTnLst>
                                    <p:animEffect transition="out" filter="fade">
                                      <p:cBhvr>
                                        <p:cTn id="30" dur="500" tmFilter="0, 0; .2, .5; .8, .5; 1, 0"/>
                                        <p:tgtEl>
                                          <p:spTgt spid="11"/>
                                        </p:tgtEl>
                                      </p:cBhvr>
                                    </p:animEffect>
                                    <p:animScale>
                                      <p:cBhvr>
                                        <p:cTn id="31" dur="250" autoRev="1" fill="hold"/>
                                        <p:tgtEl>
                                          <p:spTgt spid="11"/>
                                        </p:tgtEl>
                                      </p:cBhvr>
                                      <p:by x="105000" y="105000"/>
                                    </p:animScale>
                                  </p:childTnLst>
                                </p:cTn>
                              </p:par>
                            </p:childTnLst>
                          </p:cTn>
                        </p:par>
                        <p:par>
                          <p:cTn id="32" fill="hold">
                            <p:stCondLst>
                              <p:cond delay="3500"/>
                            </p:stCondLst>
                            <p:childTnLst>
                              <p:par>
                                <p:cTn id="33" presetID="26" presetClass="emph" presetSubtype="0" repeatCount="indefinite" fill="hold" nodeType="afterEffect">
                                  <p:stCondLst>
                                    <p:cond delay="0"/>
                                  </p:stCondLst>
                                  <p:childTnLst>
                                    <p:animEffect transition="out" filter="fade">
                                      <p:cBhvr>
                                        <p:cTn id="34" dur="500" tmFilter="0, 0; .2, .5; .8, .5; 1, 0"/>
                                        <p:tgtEl>
                                          <p:spTgt spid="12"/>
                                        </p:tgtEl>
                                      </p:cBhvr>
                                    </p:animEffect>
                                    <p:animScale>
                                      <p:cBhvr>
                                        <p:cTn id="35" dur="250" autoRev="1" fill="hold"/>
                                        <p:tgtEl>
                                          <p:spTgt spid="12"/>
                                        </p:tgtEl>
                                      </p:cBhvr>
                                      <p:by x="105000" y="105000"/>
                                    </p:animScale>
                                  </p:childTnLst>
                                </p:cTn>
                              </p:par>
                            </p:childTnLst>
                          </p:cTn>
                        </p:par>
                        <p:par>
                          <p:cTn id="36" fill="hold">
                            <p:stCondLst>
                              <p:cond delay="4000"/>
                            </p:stCondLst>
                            <p:childTnLst>
                              <p:par>
                                <p:cTn id="37" presetID="26" presetClass="emph" presetSubtype="0" repeatCount="indefinite" fill="hold" nodeType="afterEffect">
                                  <p:stCondLst>
                                    <p:cond delay="0"/>
                                  </p:stCondLst>
                                  <p:childTnLst>
                                    <p:animEffect transition="out" filter="fade">
                                      <p:cBhvr>
                                        <p:cTn id="38" dur="500" tmFilter="0, 0; .2, .5; .8, .5; 1, 0"/>
                                        <p:tgtEl>
                                          <p:spTgt spid="13"/>
                                        </p:tgtEl>
                                      </p:cBhvr>
                                    </p:animEffect>
                                    <p:animScale>
                                      <p:cBhvr>
                                        <p:cTn id="39" dur="250" autoRev="1" fill="hold"/>
                                        <p:tgtEl>
                                          <p:spTgt spid="13"/>
                                        </p:tgtEl>
                                      </p:cBhvr>
                                      <p:by x="105000" y="105000"/>
                                    </p:animScale>
                                  </p:childTnLst>
                                </p:cTn>
                              </p:par>
                            </p:childTnLst>
                          </p:cTn>
                        </p:par>
                        <p:par>
                          <p:cTn id="40" fill="hold">
                            <p:stCondLst>
                              <p:cond delay="4500"/>
                            </p:stCondLst>
                            <p:childTnLst>
                              <p:par>
                                <p:cTn id="41" presetID="26" presetClass="emph" presetSubtype="0" repeatCount="indefinite" fill="hold" nodeType="afterEffect">
                                  <p:stCondLst>
                                    <p:cond delay="0"/>
                                  </p:stCondLst>
                                  <p:childTnLst>
                                    <p:animEffect transition="out" filter="fade">
                                      <p:cBhvr>
                                        <p:cTn id="42" dur="500" tmFilter="0, 0; .2, .5; .8, .5; 1, 0"/>
                                        <p:tgtEl>
                                          <p:spTgt spid="14"/>
                                        </p:tgtEl>
                                      </p:cBhvr>
                                    </p:animEffect>
                                    <p:animScale>
                                      <p:cBhvr>
                                        <p:cTn id="43" dur="250" autoRev="1" fill="hold"/>
                                        <p:tgtEl>
                                          <p:spTgt spid="14"/>
                                        </p:tgtEl>
                                      </p:cBhvr>
                                      <p:by x="105000" y="105000"/>
                                    </p:animScale>
                                  </p:childTnLst>
                                </p:cTn>
                              </p:par>
                            </p:childTnLst>
                          </p:cTn>
                        </p:par>
                        <p:par>
                          <p:cTn id="44" fill="hold">
                            <p:stCondLst>
                              <p:cond delay="5000"/>
                            </p:stCondLst>
                            <p:childTnLst>
                              <p:par>
                                <p:cTn id="45" presetID="26" presetClass="emph" presetSubtype="0" repeatCount="indefinite" fill="hold" nodeType="afterEffect">
                                  <p:stCondLst>
                                    <p:cond delay="0"/>
                                  </p:stCondLst>
                                  <p:childTnLst>
                                    <p:animEffect transition="out" filter="fade">
                                      <p:cBhvr>
                                        <p:cTn id="46" dur="500" tmFilter="0, 0; .2, .5; .8, .5; 1, 0"/>
                                        <p:tgtEl>
                                          <p:spTgt spid="15"/>
                                        </p:tgtEl>
                                      </p:cBhvr>
                                    </p:animEffect>
                                    <p:animScale>
                                      <p:cBhvr>
                                        <p:cTn id="47" dur="250" autoRev="1" fill="hold"/>
                                        <p:tgtEl>
                                          <p:spTgt spid="15"/>
                                        </p:tgtEl>
                                      </p:cBhvr>
                                      <p:by x="105000" y="105000"/>
                                    </p:animScale>
                                  </p:childTnLst>
                                </p:cTn>
                              </p:par>
                            </p:childTnLst>
                          </p:cTn>
                        </p:par>
                        <p:par>
                          <p:cTn id="48" fill="hold">
                            <p:stCondLst>
                              <p:cond delay="5500"/>
                            </p:stCondLst>
                            <p:childTnLst>
                              <p:par>
                                <p:cTn id="49" presetID="26" presetClass="emph" presetSubtype="0" repeatCount="indefinite" fill="hold" nodeType="afterEffect">
                                  <p:stCondLst>
                                    <p:cond delay="0"/>
                                  </p:stCondLst>
                                  <p:childTnLst>
                                    <p:animEffect transition="out" filter="fade">
                                      <p:cBhvr>
                                        <p:cTn id="50" dur="500" tmFilter="0, 0; .2, .5; .8, .5; 1, 0"/>
                                        <p:tgtEl>
                                          <p:spTgt spid="16"/>
                                        </p:tgtEl>
                                      </p:cBhvr>
                                    </p:animEffect>
                                    <p:animScale>
                                      <p:cBhvr>
                                        <p:cTn id="51" dur="250" autoRev="1" fill="hold"/>
                                        <p:tgtEl>
                                          <p:spTgt spid="16"/>
                                        </p:tgtEl>
                                      </p:cBhvr>
                                      <p:by x="105000" y="105000"/>
                                    </p:animScale>
                                  </p:childTnLst>
                                </p:cTn>
                              </p:par>
                            </p:childTnLst>
                          </p:cTn>
                        </p:par>
                        <p:par>
                          <p:cTn id="52" fill="hold">
                            <p:stCondLst>
                              <p:cond delay="6000"/>
                            </p:stCondLst>
                            <p:childTnLst>
                              <p:par>
                                <p:cTn id="53" presetID="26" presetClass="emph" presetSubtype="0" repeatCount="indefinite" fill="hold" nodeType="afterEffect">
                                  <p:stCondLst>
                                    <p:cond delay="0"/>
                                  </p:stCondLst>
                                  <p:childTnLst>
                                    <p:animEffect transition="out" filter="fade">
                                      <p:cBhvr>
                                        <p:cTn id="54" dur="500" tmFilter="0, 0; .2, .5; .8, .5; 1, 0"/>
                                        <p:tgtEl>
                                          <p:spTgt spid="17"/>
                                        </p:tgtEl>
                                      </p:cBhvr>
                                    </p:animEffect>
                                    <p:animScale>
                                      <p:cBhvr>
                                        <p:cTn id="55" dur="250" autoRev="1" fill="hold"/>
                                        <p:tgtEl>
                                          <p:spTgt spid="17"/>
                                        </p:tgtEl>
                                      </p:cBhvr>
                                      <p:by x="105000" y="105000"/>
                                    </p:animScale>
                                  </p:childTnLst>
                                </p:cTn>
                              </p:par>
                            </p:childTnLst>
                          </p:cTn>
                        </p:par>
                        <p:par>
                          <p:cTn id="56" fill="hold">
                            <p:stCondLst>
                              <p:cond delay="6500"/>
                            </p:stCondLst>
                            <p:childTnLst>
                              <p:par>
                                <p:cTn id="57" presetID="26" presetClass="emph" presetSubtype="0" repeatCount="indefinite" fill="hold" nodeType="afterEffect">
                                  <p:stCondLst>
                                    <p:cond delay="0"/>
                                  </p:stCondLst>
                                  <p:childTnLst>
                                    <p:animEffect transition="out" filter="fade">
                                      <p:cBhvr>
                                        <p:cTn id="58" dur="500" tmFilter="0, 0; .2, .5; .8, .5; 1, 0"/>
                                        <p:tgtEl>
                                          <p:spTgt spid="18"/>
                                        </p:tgtEl>
                                      </p:cBhvr>
                                    </p:animEffect>
                                    <p:animScale>
                                      <p:cBhvr>
                                        <p:cTn id="59" dur="250" autoRev="1" fill="hold"/>
                                        <p:tgtEl>
                                          <p:spTgt spid="18"/>
                                        </p:tgtEl>
                                      </p:cBhvr>
                                      <p:by x="105000" y="105000"/>
                                    </p:animScale>
                                  </p:childTnLst>
                                </p:cTn>
                              </p:par>
                            </p:childTnLst>
                          </p:cTn>
                        </p:par>
                        <p:par>
                          <p:cTn id="60" fill="hold">
                            <p:stCondLst>
                              <p:cond delay="7000"/>
                            </p:stCondLst>
                            <p:childTnLst>
                              <p:par>
                                <p:cTn id="61" presetID="26" presetClass="emph" presetSubtype="0" repeatCount="indefinite" fill="hold" nodeType="afterEffect">
                                  <p:stCondLst>
                                    <p:cond delay="0"/>
                                  </p:stCondLst>
                                  <p:childTnLst>
                                    <p:animEffect transition="out" filter="fade">
                                      <p:cBhvr>
                                        <p:cTn id="62" dur="500" tmFilter="0, 0; .2, .5; .8, .5; 1, 0"/>
                                        <p:tgtEl>
                                          <p:spTgt spid="19"/>
                                        </p:tgtEl>
                                      </p:cBhvr>
                                    </p:animEffect>
                                    <p:animScale>
                                      <p:cBhvr>
                                        <p:cTn id="63" dur="250" autoRev="1" fill="hold"/>
                                        <p:tgtEl>
                                          <p:spTgt spid="19"/>
                                        </p:tgtEl>
                                      </p:cBhvr>
                                      <p:by x="105000" y="105000"/>
                                    </p:animScale>
                                  </p:childTnLst>
                                </p:cTn>
                              </p:par>
                            </p:childTnLst>
                          </p:cTn>
                        </p:par>
                        <p:par>
                          <p:cTn id="64" fill="hold">
                            <p:stCondLst>
                              <p:cond delay="7500"/>
                            </p:stCondLst>
                            <p:childTnLst>
                              <p:par>
                                <p:cTn id="65" presetID="26" presetClass="emph" presetSubtype="0" repeatCount="indefinite" fill="hold" nodeType="afterEffect">
                                  <p:stCondLst>
                                    <p:cond delay="0"/>
                                  </p:stCondLst>
                                  <p:childTnLst>
                                    <p:animEffect transition="out" filter="fade">
                                      <p:cBhvr>
                                        <p:cTn id="66" dur="500" tmFilter="0, 0; .2, .5; .8, .5; 1, 0"/>
                                        <p:tgtEl>
                                          <p:spTgt spid="20"/>
                                        </p:tgtEl>
                                      </p:cBhvr>
                                    </p:animEffect>
                                    <p:animScale>
                                      <p:cBhvr>
                                        <p:cTn id="67" dur="250" autoRev="1" fill="hold"/>
                                        <p:tgtEl>
                                          <p:spTgt spid="20"/>
                                        </p:tgtEl>
                                      </p:cBhvr>
                                      <p:by x="105000" y="105000"/>
                                    </p:animScale>
                                  </p:childTnLst>
                                </p:cTn>
                              </p:par>
                            </p:childTnLst>
                          </p:cTn>
                        </p:par>
                        <p:par>
                          <p:cTn id="68" fill="hold">
                            <p:stCondLst>
                              <p:cond delay="8000"/>
                            </p:stCondLst>
                            <p:childTnLst>
                              <p:par>
                                <p:cTn id="69" presetID="26" presetClass="emph" presetSubtype="0" repeatCount="indefinite" fill="hold" nodeType="afterEffect">
                                  <p:stCondLst>
                                    <p:cond delay="0"/>
                                  </p:stCondLst>
                                  <p:childTnLst>
                                    <p:animEffect transition="out" filter="fade">
                                      <p:cBhvr>
                                        <p:cTn id="70" dur="500" tmFilter="0, 0; .2, .5; .8, .5; 1, 0"/>
                                        <p:tgtEl>
                                          <p:spTgt spid="21"/>
                                        </p:tgtEl>
                                      </p:cBhvr>
                                    </p:animEffect>
                                    <p:animScale>
                                      <p:cBhvr>
                                        <p:cTn id="71" dur="250" autoRev="1" fill="hold"/>
                                        <p:tgtEl>
                                          <p:spTgt spid="21"/>
                                        </p:tgtEl>
                                      </p:cBhvr>
                                      <p:by x="105000" y="105000"/>
                                    </p:animScale>
                                  </p:childTnLst>
                                </p:cTn>
                              </p:par>
                            </p:childTnLst>
                          </p:cTn>
                        </p:par>
                        <p:par>
                          <p:cTn id="72" fill="hold">
                            <p:stCondLst>
                              <p:cond delay="8500"/>
                            </p:stCondLst>
                            <p:childTnLst>
                              <p:par>
                                <p:cTn id="73" presetID="26" presetClass="emph" presetSubtype="0" repeatCount="indefinite" fill="hold" nodeType="afterEffect">
                                  <p:stCondLst>
                                    <p:cond delay="0"/>
                                  </p:stCondLst>
                                  <p:childTnLst>
                                    <p:animEffect transition="out" filter="fade">
                                      <p:cBhvr>
                                        <p:cTn id="74" dur="500" tmFilter="0, 0; .2, .5; .8, .5; 1, 0"/>
                                        <p:tgtEl>
                                          <p:spTgt spid="22"/>
                                        </p:tgtEl>
                                      </p:cBhvr>
                                    </p:animEffect>
                                    <p:animScale>
                                      <p:cBhvr>
                                        <p:cTn id="75" dur="250" autoRev="1" fill="hold"/>
                                        <p:tgtEl>
                                          <p:spTgt spid="22"/>
                                        </p:tgtEl>
                                      </p:cBhvr>
                                      <p:by x="105000" y="105000"/>
                                    </p:animScale>
                                  </p:childTnLst>
                                </p:cTn>
                              </p:par>
                            </p:childTnLst>
                          </p:cTn>
                        </p:par>
                        <p:par>
                          <p:cTn id="76" fill="hold">
                            <p:stCondLst>
                              <p:cond delay="9000"/>
                            </p:stCondLst>
                            <p:childTnLst>
                              <p:par>
                                <p:cTn id="77" presetID="26" presetClass="emph" presetSubtype="0" repeatCount="indefinite" fill="hold" nodeType="afterEffect">
                                  <p:stCondLst>
                                    <p:cond delay="0"/>
                                  </p:stCondLst>
                                  <p:childTnLst>
                                    <p:animEffect transition="out" filter="fade">
                                      <p:cBhvr>
                                        <p:cTn id="78" dur="500" tmFilter="0, 0; .2, .5; .8, .5; 1, 0"/>
                                        <p:tgtEl>
                                          <p:spTgt spid="23"/>
                                        </p:tgtEl>
                                      </p:cBhvr>
                                    </p:animEffect>
                                    <p:animScale>
                                      <p:cBhvr>
                                        <p:cTn id="79" dur="250" autoRev="1" fill="hold"/>
                                        <p:tgtEl>
                                          <p:spTgt spid="23"/>
                                        </p:tgtEl>
                                      </p:cBhvr>
                                      <p:by x="105000" y="105000"/>
                                    </p:animScale>
                                  </p:childTnLst>
                                </p:cTn>
                              </p:par>
                            </p:childTnLst>
                          </p:cTn>
                        </p:par>
                        <p:par>
                          <p:cTn id="80" fill="hold">
                            <p:stCondLst>
                              <p:cond delay="9500"/>
                            </p:stCondLst>
                            <p:childTnLst>
                              <p:par>
                                <p:cTn id="81" presetID="26" presetClass="emph" presetSubtype="0" repeatCount="indefinite" fill="hold" nodeType="afterEffect">
                                  <p:stCondLst>
                                    <p:cond delay="0"/>
                                  </p:stCondLst>
                                  <p:childTnLst>
                                    <p:animEffect transition="out" filter="fade">
                                      <p:cBhvr>
                                        <p:cTn id="82" dur="500" tmFilter="0, 0; .2, .5; .8, .5; 1, 0"/>
                                        <p:tgtEl>
                                          <p:spTgt spid="24"/>
                                        </p:tgtEl>
                                      </p:cBhvr>
                                    </p:animEffect>
                                    <p:animScale>
                                      <p:cBhvr>
                                        <p:cTn id="83" dur="250" autoRev="1" fill="hold"/>
                                        <p:tgtEl>
                                          <p:spTgt spid="24"/>
                                        </p:tgtEl>
                                      </p:cBhvr>
                                      <p:by x="105000" y="105000"/>
                                    </p:animScale>
                                  </p:childTnLst>
                                </p:cTn>
                              </p:par>
                            </p:childTnLst>
                          </p:cTn>
                        </p:par>
                        <p:par>
                          <p:cTn id="84" fill="hold">
                            <p:stCondLst>
                              <p:cond delay="10000"/>
                            </p:stCondLst>
                            <p:childTnLst>
                              <p:par>
                                <p:cTn id="85" presetID="26" presetClass="emph" presetSubtype="0" repeatCount="indefinite" fill="hold" nodeType="afterEffect">
                                  <p:stCondLst>
                                    <p:cond delay="0"/>
                                  </p:stCondLst>
                                  <p:childTnLst>
                                    <p:animEffect transition="out" filter="fade">
                                      <p:cBhvr>
                                        <p:cTn id="86" dur="500" tmFilter="0, 0; .2, .5; .8, .5; 1, 0"/>
                                        <p:tgtEl>
                                          <p:spTgt spid="25"/>
                                        </p:tgtEl>
                                      </p:cBhvr>
                                    </p:animEffect>
                                    <p:animScale>
                                      <p:cBhvr>
                                        <p:cTn id="87" dur="250" autoRev="1" fill="hold"/>
                                        <p:tgtEl>
                                          <p:spTgt spid="25"/>
                                        </p:tgtEl>
                                      </p:cBhvr>
                                      <p:by x="105000" y="105000"/>
                                    </p:animScale>
                                  </p:childTnLst>
                                </p:cTn>
                              </p:par>
                            </p:childTnLst>
                          </p:cTn>
                        </p:par>
                        <p:par>
                          <p:cTn id="88" fill="hold">
                            <p:stCondLst>
                              <p:cond delay="10500"/>
                            </p:stCondLst>
                            <p:childTnLst>
                              <p:par>
                                <p:cTn id="89" presetID="26" presetClass="emph" presetSubtype="0" repeatCount="indefinite" fill="hold" nodeType="afterEffect">
                                  <p:stCondLst>
                                    <p:cond delay="0"/>
                                  </p:stCondLst>
                                  <p:childTnLst>
                                    <p:animEffect transition="out" filter="fade">
                                      <p:cBhvr>
                                        <p:cTn id="90" dur="500" tmFilter="0, 0; .2, .5; .8, .5; 1, 0"/>
                                        <p:tgtEl>
                                          <p:spTgt spid="26"/>
                                        </p:tgtEl>
                                      </p:cBhvr>
                                    </p:animEffect>
                                    <p:animScale>
                                      <p:cBhvr>
                                        <p:cTn id="91" dur="250" autoRev="1" fill="hold"/>
                                        <p:tgtEl>
                                          <p:spTgt spid="26"/>
                                        </p:tgtEl>
                                      </p:cBhvr>
                                      <p:by x="105000" y="105000"/>
                                    </p:animScale>
                                  </p:childTnLst>
                                </p:cTn>
                              </p:par>
                            </p:childTnLst>
                          </p:cTn>
                        </p:par>
                        <p:par>
                          <p:cTn id="92" fill="hold">
                            <p:stCondLst>
                              <p:cond delay="11000"/>
                            </p:stCondLst>
                            <p:childTnLst>
                              <p:par>
                                <p:cTn id="93" presetID="26" presetClass="emph" presetSubtype="0" repeatCount="indefinite" fill="hold" nodeType="afterEffect">
                                  <p:stCondLst>
                                    <p:cond delay="0"/>
                                  </p:stCondLst>
                                  <p:childTnLst>
                                    <p:animEffect transition="out" filter="fade">
                                      <p:cBhvr>
                                        <p:cTn id="94" dur="500" tmFilter="0, 0; .2, .5; .8, .5; 1, 0"/>
                                        <p:tgtEl>
                                          <p:spTgt spid="27"/>
                                        </p:tgtEl>
                                      </p:cBhvr>
                                    </p:animEffect>
                                    <p:animScale>
                                      <p:cBhvr>
                                        <p:cTn id="95" dur="250" autoRev="1" fill="hold"/>
                                        <p:tgtEl>
                                          <p:spTgt spid="27"/>
                                        </p:tgtEl>
                                      </p:cBhvr>
                                      <p:by x="105000" y="105000"/>
                                    </p:animScale>
                                  </p:childTnLst>
                                </p:cTn>
                              </p:par>
                              <p:par>
                                <p:cTn id="96" presetID="26" presetClass="emph" presetSubtype="0" repeatCount="indefinite" fill="hold" nodeType="withEffect">
                                  <p:stCondLst>
                                    <p:cond delay="0"/>
                                  </p:stCondLst>
                                  <p:childTnLst>
                                    <p:animEffect transition="out" filter="fade">
                                      <p:cBhvr>
                                        <p:cTn id="97" dur="500" tmFilter="0, 0; .2, .5; .8, .5; 1, 0"/>
                                        <p:tgtEl>
                                          <p:spTgt spid="28"/>
                                        </p:tgtEl>
                                      </p:cBhvr>
                                    </p:animEffect>
                                    <p:animScale>
                                      <p:cBhvr>
                                        <p:cTn id="98" dur="250" autoRev="1" fill="hold"/>
                                        <p:tgtEl>
                                          <p:spTgt spid="28"/>
                                        </p:tgtEl>
                                      </p:cBhvr>
                                      <p:by x="105000" y="105000"/>
                                    </p:animScale>
                                  </p:childTnLst>
                                </p:cTn>
                              </p:par>
                            </p:childTnLst>
                          </p:cTn>
                        </p:par>
                        <p:par>
                          <p:cTn id="99" fill="hold">
                            <p:stCondLst>
                              <p:cond delay="11500"/>
                            </p:stCondLst>
                            <p:childTnLst>
                              <p:par>
                                <p:cTn id="100" presetID="26" presetClass="emph" presetSubtype="0" repeatCount="indefinite" fill="hold" nodeType="afterEffect">
                                  <p:stCondLst>
                                    <p:cond delay="0"/>
                                  </p:stCondLst>
                                  <p:childTnLst>
                                    <p:animEffect transition="out" filter="fade">
                                      <p:cBhvr>
                                        <p:cTn id="101" dur="500" tmFilter="0, 0; .2, .5; .8, .5; 1, 0"/>
                                        <p:tgtEl>
                                          <p:spTgt spid="32"/>
                                        </p:tgtEl>
                                      </p:cBhvr>
                                    </p:animEffect>
                                    <p:animScale>
                                      <p:cBhvr>
                                        <p:cTn id="102" dur="250" autoRev="1" fill="hold"/>
                                        <p:tgtEl>
                                          <p:spTgt spid="32"/>
                                        </p:tgtEl>
                                      </p:cBhvr>
                                      <p:by x="105000" y="105000"/>
                                    </p:animScale>
                                  </p:childTnLst>
                                </p:cTn>
                              </p:par>
                              <p:par>
                                <p:cTn id="103" presetID="26" presetClass="emph" presetSubtype="0" repeatCount="indefinite" fill="hold" nodeType="withEffect">
                                  <p:stCondLst>
                                    <p:cond delay="0"/>
                                  </p:stCondLst>
                                  <p:childTnLst>
                                    <p:animEffect transition="out" filter="fade">
                                      <p:cBhvr>
                                        <p:cTn id="104" dur="500" tmFilter="0, 0; .2, .5; .8, .5; 1, 0"/>
                                        <p:tgtEl>
                                          <p:spTgt spid="33"/>
                                        </p:tgtEl>
                                      </p:cBhvr>
                                    </p:animEffect>
                                    <p:animScale>
                                      <p:cBhvr>
                                        <p:cTn id="105" dur="250" autoRev="1" fill="hold"/>
                                        <p:tgtEl>
                                          <p:spTgt spid="33"/>
                                        </p:tgtEl>
                                      </p:cBhvr>
                                      <p:by x="105000" y="105000"/>
                                    </p:animScale>
                                  </p:childTnLst>
                                </p:cTn>
                              </p:par>
                            </p:childTnLst>
                          </p:cTn>
                        </p:par>
                        <p:par>
                          <p:cTn id="106" fill="hold">
                            <p:stCondLst>
                              <p:cond delay="12000"/>
                            </p:stCondLst>
                            <p:childTnLst>
                              <p:par>
                                <p:cTn id="107" presetID="26" presetClass="emph" presetSubtype="0" repeatCount="indefinite" fill="hold" nodeType="afterEffect">
                                  <p:stCondLst>
                                    <p:cond delay="0"/>
                                  </p:stCondLst>
                                  <p:childTnLst>
                                    <p:animEffect transition="out" filter="fade">
                                      <p:cBhvr>
                                        <p:cTn id="108" dur="500" tmFilter="0, 0; .2, .5; .8, .5; 1, 0"/>
                                        <p:tgtEl>
                                          <p:spTgt spid="34"/>
                                        </p:tgtEl>
                                      </p:cBhvr>
                                    </p:animEffect>
                                    <p:animScale>
                                      <p:cBhvr>
                                        <p:cTn id="109" dur="250" autoRev="1" fill="hold"/>
                                        <p:tgtEl>
                                          <p:spTgt spid="34"/>
                                        </p:tgtEl>
                                      </p:cBhvr>
                                      <p:by x="105000" y="105000"/>
                                    </p:animScale>
                                  </p:childTnLst>
                                </p:cTn>
                              </p:par>
                              <p:par>
                                <p:cTn id="110" presetID="26" presetClass="emph" presetSubtype="0" repeatCount="indefinite" fill="hold" nodeType="withEffect">
                                  <p:stCondLst>
                                    <p:cond delay="0"/>
                                  </p:stCondLst>
                                  <p:childTnLst>
                                    <p:animEffect transition="out" filter="fade">
                                      <p:cBhvr>
                                        <p:cTn id="111" dur="500" tmFilter="0, 0; .2, .5; .8, .5; 1, 0"/>
                                        <p:tgtEl>
                                          <p:spTgt spid="35"/>
                                        </p:tgtEl>
                                      </p:cBhvr>
                                    </p:animEffect>
                                    <p:animScale>
                                      <p:cBhvr>
                                        <p:cTn id="112" dur="250" autoRev="1" fill="hold"/>
                                        <p:tgtEl>
                                          <p:spTgt spid="35"/>
                                        </p:tgtEl>
                                      </p:cBhvr>
                                      <p:by x="105000" y="105000"/>
                                    </p:animScale>
                                  </p:childTnLst>
                                </p:cTn>
                              </p:par>
                            </p:childTnLst>
                          </p:cTn>
                        </p:par>
                        <p:par>
                          <p:cTn id="113" fill="hold">
                            <p:stCondLst>
                              <p:cond delay="12500"/>
                            </p:stCondLst>
                            <p:childTnLst>
                              <p:par>
                                <p:cTn id="114" presetID="26" presetClass="emph" presetSubtype="0" repeatCount="indefinite" fill="hold" nodeType="afterEffect">
                                  <p:stCondLst>
                                    <p:cond delay="0"/>
                                  </p:stCondLst>
                                  <p:childTnLst>
                                    <p:animEffect transition="out" filter="fade">
                                      <p:cBhvr>
                                        <p:cTn id="115" dur="500" tmFilter="0, 0; .2, .5; .8, .5; 1, 0"/>
                                        <p:tgtEl>
                                          <p:spTgt spid="36"/>
                                        </p:tgtEl>
                                      </p:cBhvr>
                                    </p:animEffect>
                                    <p:animScale>
                                      <p:cBhvr>
                                        <p:cTn id="116" dur="250" autoRev="1" fill="hold"/>
                                        <p:tgtEl>
                                          <p:spTgt spid="36"/>
                                        </p:tgtEl>
                                      </p:cBhvr>
                                      <p:by x="105000" y="105000"/>
                                    </p:animScale>
                                  </p:childTnLst>
                                </p:cTn>
                              </p:par>
                              <p:par>
                                <p:cTn id="117" presetID="26" presetClass="emph" presetSubtype="0" repeatCount="indefinite" fill="hold" nodeType="withEffect">
                                  <p:stCondLst>
                                    <p:cond delay="0"/>
                                  </p:stCondLst>
                                  <p:childTnLst>
                                    <p:animEffect transition="out" filter="fade">
                                      <p:cBhvr>
                                        <p:cTn id="118" dur="500" tmFilter="0, 0; .2, .5; .8, .5; 1, 0"/>
                                        <p:tgtEl>
                                          <p:spTgt spid="37"/>
                                        </p:tgtEl>
                                      </p:cBhvr>
                                    </p:animEffect>
                                    <p:animScale>
                                      <p:cBhvr>
                                        <p:cTn id="119" dur="250" autoRev="1" fill="hold"/>
                                        <p:tgtEl>
                                          <p:spTgt spid="3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eghtesad_Fixd_Fixd.png"/>
          <p:cNvPicPr>
            <a:picLocks noChangeAspect="1"/>
          </p:cNvPicPr>
          <p:nvPr/>
        </p:nvPicPr>
        <p:blipFill>
          <a:blip r:embed="rId2">
            <a:lum bright="50000"/>
          </a:blip>
          <a:srcRect/>
          <a:stretch>
            <a:fillRect/>
          </a:stretch>
        </p:blipFill>
        <p:spPr bwMode="auto">
          <a:xfrm>
            <a:off x="130175" y="0"/>
            <a:ext cx="8883650" cy="6858000"/>
          </a:xfrm>
          <a:prstGeom prst="rect">
            <a:avLst/>
          </a:prstGeom>
          <a:noFill/>
          <a:ln w="9525">
            <a:noFill/>
            <a:miter lim="800000"/>
            <a:headEnd/>
            <a:tailEnd/>
          </a:ln>
        </p:spPr>
      </p:pic>
      <p:sp>
        <p:nvSpPr>
          <p:cNvPr id="11267" name="Title 1"/>
          <p:cNvSpPr>
            <a:spLocks noGrp="1"/>
          </p:cNvSpPr>
          <p:nvPr>
            <p:ph type="title"/>
          </p:nvPr>
        </p:nvSpPr>
        <p:spPr/>
        <p:txBody>
          <a:bodyPr/>
          <a:lstStyle/>
          <a:p>
            <a:pPr algn="l"/>
            <a:r>
              <a:rPr lang="en-US" dirty="0" smtClean="0">
                <a:solidFill>
                  <a:schemeClr val="tx1"/>
                </a:solidFill>
                <a:latin typeface="Times New Roman" pitchFamily="18" charset="0"/>
                <a:cs typeface="Times New Roman" pitchFamily="18" charset="0"/>
              </a:rPr>
              <a:t>Indexes</a:t>
            </a:r>
          </a:p>
        </p:txBody>
      </p:sp>
      <p:sp>
        <p:nvSpPr>
          <p:cNvPr id="11268" name="Content Placeholder 2"/>
          <p:cNvSpPr>
            <a:spLocks noGrp="1"/>
          </p:cNvSpPr>
          <p:nvPr>
            <p:ph idx="1"/>
          </p:nvPr>
        </p:nvSpPr>
        <p:spPr>
          <a:xfrm>
            <a:off x="214282" y="1935480"/>
            <a:ext cx="8715436" cy="4389120"/>
          </a:xfrm>
        </p:spPr>
        <p:txBody>
          <a:bodyPr>
            <a:normAutofit fontScale="92500" lnSpcReduction="10000"/>
          </a:bodyPr>
          <a:lstStyle/>
          <a:p>
            <a:pPr rtl="0">
              <a:lnSpc>
                <a:spcPct val="150000"/>
              </a:lnSpc>
              <a:buFont typeface="Wingdings" pitchFamily="2" charset="2"/>
              <a:buChar char="§"/>
            </a:pPr>
            <a:r>
              <a:rPr lang="ar-SA" sz="28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Statistics of  radio violations and radio interferences </a:t>
            </a:r>
          </a:p>
          <a:p>
            <a:pPr rtl="0">
              <a:lnSpc>
                <a:spcPct val="150000"/>
              </a:lnSpc>
              <a:buFont typeface="Wingdings" pitchFamily="2" charset="2"/>
              <a:buChar char="§"/>
            </a:pPr>
            <a:r>
              <a:rPr lang="en-US" dirty="0" smtClean="0">
                <a:latin typeface="Times New Roman" pitchFamily="18" charset="0"/>
                <a:cs typeface="Times New Roman" pitchFamily="18" charset="0"/>
              </a:rPr>
              <a:t>Geographical parameters (population, area, mountainous and humidity) </a:t>
            </a:r>
          </a:p>
          <a:p>
            <a:pPr rtl="0">
              <a:lnSpc>
                <a:spcPct val="150000"/>
              </a:lnSpc>
              <a:buFont typeface="Wingdings" pitchFamily="2" charset="2"/>
              <a:buChar char="§"/>
            </a:pPr>
            <a:r>
              <a:rPr lang="en-US" dirty="0" smtClean="0">
                <a:latin typeface="Times New Roman" pitchFamily="18" charset="0"/>
                <a:cs typeface="Times New Roman" pitchFamily="18" charset="0"/>
              </a:rPr>
              <a:t>Strategic factor (priority sovereignty, territorial and industrial) </a:t>
            </a:r>
          </a:p>
          <a:p>
            <a:pPr rtl="0">
              <a:lnSpc>
                <a:spcPct val="150000"/>
              </a:lnSpc>
              <a:buFont typeface="Wingdings" pitchFamily="2" charset="2"/>
              <a:buChar char="§"/>
            </a:pPr>
            <a:r>
              <a:rPr lang="en-US" dirty="0" smtClean="0">
                <a:latin typeface="Times New Roman" pitchFamily="18" charset="0"/>
                <a:cs typeface="Times New Roman" pitchFamily="18" charset="0"/>
              </a:rPr>
              <a:t>The number of assigned frequencies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folder d on Homaionnasab-xp on Sadri\picture &amp; film from Noshahrtapeh site\New Folder\Noshahr Antenna.JPG"/>
          <p:cNvPicPr>
            <a:picLocks noChangeAspect="1" noChangeArrowheads="1"/>
          </p:cNvPicPr>
          <p:nvPr/>
        </p:nvPicPr>
        <p:blipFill>
          <a:blip r:embed="rId3">
            <a:lum bright="22000"/>
          </a:blip>
          <a:srcRect/>
          <a:stretch>
            <a:fillRect/>
          </a:stretch>
        </p:blipFill>
        <p:spPr bwMode="auto">
          <a:xfrm>
            <a:off x="4016375" y="0"/>
            <a:ext cx="5127625" cy="6858000"/>
          </a:xfrm>
          <a:prstGeom prst="rect">
            <a:avLst/>
          </a:prstGeom>
          <a:noFill/>
          <a:ln w="9525">
            <a:noFill/>
            <a:miter lim="800000"/>
            <a:headEnd/>
            <a:tailEnd/>
          </a:ln>
        </p:spPr>
      </p:pic>
      <p:pic>
        <p:nvPicPr>
          <p:cNvPr id="4" name="Picture 3" descr="N:\ScreenSaverPictures\024.jpg"/>
          <p:cNvPicPr>
            <a:picLocks noChangeAspect="1" noChangeArrowheads="1"/>
          </p:cNvPicPr>
          <p:nvPr/>
        </p:nvPicPr>
        <p:blipFill>
          <a:blip r:embed="rId4"/>
          <a:srcRect/>
          <a:stretch>
            <a:fillRect/>
          </a:stretch>
        </p:blipFill>
        <p:spPr bwMode="auto">
          <a:xfrm>
            <a:off x="0" y="0"/>
            <a:ext cx="4021138" cy="6858000"/>
          </a:xfrm>
          <a:prstGeom prst="rect">
            <a:avLst/>
          </a:prstGeom>
          <a:noFill/>
          <a:ln w="9525">
            <a:noFill/>
            <a:miter lim="800000"/>
            <a:headEnd/>
            <a:tailEnd/>
          </a:ln>
        </p:spPr>
      </p:pic>
      <p:sp>
        <p:nvSpPr>
          <p:cNvPr id="6" name="Title 1"/>
          <p:cNvSpPr txBox="1">
            <a:spLocks/>
          </p:cNvSpPr>
          <p:nvPr/>
        </p:nvSpPr>
        <p:spPr bwMode="auto">
          <a:xfrm>
            <a:off x="857224" y="142852"/>
            <a:ext cx="7143800" cy="928687"/>
          </a:xfrm>
          <a:prstGeom prst="rect">
            <a:avLst/>
          </a:prstGeom>
          <a:noFill/>
          <a:ln w="9525">
            <a:noFill/>
            <a:miter lim="800000"/>
            <a:headEnd/>
            <a:tailEnd/>
          </a:ln>
          <a:effectLst/>
        </p:spPr>
        <p:txBody>
          <a:bodyPr anchor="ctr"/>
          <a:lstStyle/>
          <a:p>
            <a:pPr algn="ctr" eaLnBrk="0" hangingPunct="0">
              <a:lnSpc>
                <a:spcPct val="150000"/>
              </a:lnSpc>
              <a:defRPr/>
            </a:pPr>
            <a:r>
              <a:rPr lang="en-US" sz="2800" b="1" dirty="0" smtClean="0">
                <a:latin typeface="Times New Roman" pitchFamily="18" charset="0"/>
                <a:cs typeface="Times New Roman" pitchFamily="18" charset="0"/>
              </a:rPr>
              <a:t>Remote Monitoring System-Fixed (RMS-F)</a:t>
            </a:r>
            <a:endParaRPr lang="en-US" sz="2800" b="1" kern="0" dirty="0">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ScreenSaverPictures\021.jpg"/>
          <p:cNvPicPr>
            <a:picLocks noChangeAspect="1" noChangeArrowheads="1"/>
          </p:cNvPicPr>
          <p:nvPr/>
        </p:nvPicPr>
        <p:blipFill>
          <a:blip r:embed="rId2"/>
          <a:srcRect/>
          <a:stretch>
            <a:fillRect/>
          </a:stretch>
        </p:blipFill>
        <p:spPr bwMode="auto">
          <a:xfrm>
            <a:off x="0" y="0"/>
            <a:ext cx="9144000" cy="7072290"/>
          </a:xfrm>
          <a:prstGeom prst="rect">
            <a:avLst/>
          </a:prstGeom>
          <a:noFill/>
          <a:ln w="9525">
            <a:noFill/>
            <a:miter lim="800000"/>
            <a:headEnd/>
            <a:tailEnd/>
          </a:ln>
        </p:spPr>
      </p:pic>
      <p:sp>
        <p:nvSpPr>
          <p:cNvPr id="5" name="Title 1"/>
          <p:cNvSpPr txBox="1">
            <a:spLocks/>
          </p:cNvSpPr>
          <p:nvPr/>
        </p:nvSpPr>
        <p:spPr bwMode="auto">
          <a:xfrm>
            <a:off x="785786" y="285728"/>
            <a:ext cx="7858180" cy="928687"/>
          </a:xfrm>
          <a:prstGeom prst="rect">
            <a:avLst/>
          </a:prstGeom>
          <a:noFill/>
          <a:ln w="9525">
            <a:noFill/>
            <a:miter lim="800000"/>
            <a:headEnd/>
            <a:tailEnd/>
          </a:ln>
          <a:effectLst/>
        </p:spPr>
        <p:txBody>
          <a:bodyPr anchor="ctr"/>
          <a:lstStyle/>
          <a:p>
            <a:pPr algn="ctr" eaLnBrk="0" hangingPunct="0">
              <a:lnSpc>
                <a:spcPct val="150000"/>
              </a:lnSpc>
              <a:defRPr/>
            </a:pPr>
            <a:r>
              <a:rPr lang="en-US" sz="2800" b="1" dirty="0" smtClean="0">
                <a:latin typeface="Times New Roman" pitchFamily="18" charset="0"/>
                <a:cs typeface="Times New Roman" pitchFamily="18" charset="0"/>
              </a:rPr>
              <a:t>Remote Monitoring &amp; DF System-Fixed (RMS-F)</a:t>
            </a:r>
            <a:endParaRPr lang="en-US" sz="2800" b="1" kern="0" dirty="0">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C:\Documents and Settings\Administrator\Desktop\ScreenSaverPictures\018.jpg"/>
          <p:cNvPicPr>
            <a:picLocks noChangeAspect="1" noChangeArrowheads="1"/>
          </p:cNvPicPr>
          <p:nvPr/>
        </p:nvPicPr>
        <p:blipFill>
          <a:blip r:embed="rId2"/>
          <a:srcRect/>
          <a:stretch>
            <a:fillRect/>
          </a:stretch>
        </p:blipFill>
        <p:spPr bwMode="auto">
          <a:xfrm>
            <a:off x="4357688" y="0"/>
            <a:ext cx="4786312" cy="7077075"/>
          </a:xfrm>
          <a:prstGeom prst="rect">
            <a:avLst/>
          </a:prstGeom>
          <a:noFill/>
          <a:ln w="9525">
            <a:noFill/>
            <a:miter lim="800000"/>
            <a:headEnd/>
            <a:tailEnd/>
          </a:ln>
        </p:spPr>
      </p:pic>
      <p:pic>
        <p:nvPicPr>
          <p:cNvPr id="2050" name="Picture 2" descr="N:\ScreenSaverPictures\026.jpg"/>
          <p:cNvPicPr>
            <a:picLocks noChangeAspect="1" noChangeArrowheads="1"/>
          </p:cNvPicPr>
          <p:nvPr/>
        </p:nvPicPr>
        <p:blipFill>
          <a:blip r:embed="rId3"/>
          <a:srcRect/>
          <a:stretch>
            <a:fillRect/>
          </a:stretch>
        </p:blipFill>
        <p:spPr bwMode="auto">
          <a:xfrm>
            <a:off x="0" y="0"/>
            <a:ext cx="4857750" cy="7077075"/>
          </a:xfrm>
          <a:prstGeom prst="rect">
            <a:avLst/>
          </a:prstGeom>
          <a:noFill/>
          <a:ln w="9525">
            <a:noFill/>
            <a:miter lim="800000"/>
            <a:headEnd/>
            <a:tailEnd/>
          </a:ln>
        </p:spPr>
      </p:pic>
      <p:sp>
        <p:nvSpPr>
          <p:cNvPr id="5" name="Title 1"/>
          <p:cNvSpPr txBox="1">
            <a:spLocks/>
          </p:cNvSpPr>
          <p:nvPr/>
        </p:nvSpPr>
        <p:spPr bwMode="auto">
          <a:xfrm>
            <a:off x="785786" y="285728"/>
            <a:ext cx="7720013" cy="885825"/>
          </a:xfrm>
          <a:prstGeom prst="rect">
            <a:avLst/>
          </a:prstGeom>
          <a:noFill/>
          <a:ln w="9525">
            <a:noFill/>
            <a:miter lim="800000"/>
            <a:headEnd/>
            <a:tailEnd/>
          </a:ln>
          <a:effectLst/>
        </p:spPr>
        <p:txBody>
          <a:bodyPr anchor="ctr"/>
          <a:lstStyle/>
          <a:p>
            <a:pPr algn="ctr" eaLnBrk="0" hangingPunct="0">
              <a:defRPr/>
            </a:pPr>
            <a:r>
              <a:rPr lang="en-US" sz="2800" b="1" dirty="0" smtClean="0">
                <a:latin typeface="Times New Roman" pitchFamily="18" charset="0"/>
                <a:cs typeface="Times New Roman" pitchFamily="18" charset="0"/>
              </a:rPr>
              <a:t>Remote Monitoring System –Mobile (RMS-M)</a:t>
            </a:r>
            <a:endParaRPr lang="en-US" sz="2800" b="1" kern="0" dirty="0">
              <a:effectLst>
                <a:outerShdw blurRad="38100" dist="38100" dir="2700000" algn="tl">
                  <a:srgbClr val="000000"/>
                </a:outerShdw>
              </a:effectLst>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686800" y="6492875"/>
            <a:ext cx="457200" cy="365125"/>
          </a:xfrm>
        </p:spPr>
        <p:txBody>
          <a:bodyPr/>
          <a:lstStyle/>
          <a:p>
            <a:fld id="{B6F15528-21DE-4FAA-801E-634DDDAF4B2B}" type="slidenum">
              <a:rPr lang="en-US" sz="1200" smtClean="0">
                <a:solidFill>
                  <a:schemeClr val="tx1"/>
                </a:solidFill>
              </a:rPr>
              <a:pPr/>
              <a:t>16</a:t>
            </a:fld>
            <a:endParaRPr lang="en-US" sz="1200" dirty="0">
              <a:solidFill>
                <a:schemeClr val="tx1"/>
              </a:solidFill>
            </a:endParaRPr>
          </a:p>
        </p:txBody>
      </p:sp>
      <p:sp>
        <p:nvSpPr>
          <p:cNvPr id="3" name="Title 2"/>
          <p:cNvSpPr>
            <a:spLocks noGrp="1"/>
          </p:cNvSpPr>
          <p:nvPr>
            <p:ph type="title" idx="4294967295"/>
          </p:nvPr>
        </p:nvSpPr>
        <p:spPr>
          <a:xfrm>
            <a:off x="428596" y="357166"/>
            <a:ext cx="6429375" cy="609600"/>
          </a:xfrm>
          <a:ln>
            <a:noFill/>
          </a:ln>
        </p:spPr>
        <p:style>
          <a:lnRef idx="2">
            <a:schemeClr val="accent6"/>
          </a:lnRef>
          <a:fillRef idx="1">
            <a:schemeClr val="lt1"/>
          </a:fillRef>
          <a:effectRef idx="0">
            <a:schemeClr val="accent6"/>
          </a:effectRef>
          <a:fontRef idx="minor">
            <a:schemeClr val="dk1"/>
          </a:fontRef>
        </p:style>
        <p:txBody>
          <a:bodyPr>
            <a:normAutofit fontScale="90000"/>
          </a:bodyPr>
          <a:lstStyle/>
          <a:p>
            <a:pPr algn="l">
              <a:defRPr/>
            </a:pPr>
            <a:r>
              <a:rPr lang="en-US" sz="3600" b="1" dirty="0" smtClean="0">
                <a:solidFill>
                  <a:schemeClr val="tx1"/>
                </a:solidFill>
                <a:latin typeface="Times New Roman" pitchFamily="18" charset="0"/>
                <a:cs typeface="Times New Roman" pitchFamily="18" charset="0"/>
              </a:rPr>
              <a:t>National Monitoring Center</a:t>
            </a:r>
            <a:endParaRPr lang="en-US" sz="3600" b="1" dirty="0">
              <a:solidFill>
                <a:schemeClr val="tx1"/>
              </a:solidFill>
              <a:latin typeface="Times New Roman" pitchFamily="18" charset="0"/>
              <a:cs typeface="Times New Roman" pitchFamily="18" charset="0"/>
            </a:endParaRPr>
          </a:p>
        </p:txBody>
      </p:sp>
      <p:pic>
        <p:nvPicPr>
          <p:cNvPr id="31748" name="Picture 4" descr="C:\Documents and Settings\user\Desktop\New Bitmap Image.bmp"/>
          <p:cNvPicPr>
            <a:picLocks noChangeAspect="1" noChangeArrowheads="1"/>
          </p:cNvPicPr>
          <p:nvPr/>
        </p:nvPicPr>
        <p:blipFill>
          <a:blip r:embed="rId3"/>
          <a:srcRect/>
          <a:stretch>
            <a:fillRect/>
          </a:stretch>
        </p:blipFill>
        <p:spPr bwMode="auto">
          <a:xfrm>
            <a:off x="0" y="1203987"/>
            <a:ext cx="9144000" cy="2214563"/>
          </a:xfrm>
          <a:prstGeom prst="rect">
            <a:avLst/>
          </a:prstGeom>
          <a:noFill/>
          <a:ln w="9525">
            <a:noFill/>
            <a:miter lim="800000"/>
            <a:headEnd/>
            <a:tailEnd/>
          </a:ln>
        </p:spPr>
      </p:pic>
      <p:sp>
        <p:nvSpPr>
          <p:cNvPr id="6" name="Rectangle 5"/>
          <p:cNvSpPr/>
          <p:nvPr/>
        </p:nvSpPr>
        <p:spPr>
          <a:xfrm>
            <a:off x="285720" y="3268422"/>
            <a:ext cx="8643998" cy="3621441"/>
          </a:xfrm>
          <a:prstGeom prst="rect">
            <a:avLst/>
          </a:prstGeom>
        </p:spPr>
        <p:txBody>
          <a:bodyPr wrap="square">
            <a:spAutoFit/>
          </a:bodyPr>
          <a:lstStyle/>
          <a:p>
            <a:pPr>
              <a:lnSpc>
                <a:spcPct val="150000"/>
              </a:lnSpc>
              <a:buFont typeface="Arial" pitchFamily="34" charset="0"/>
              <a:buChar char="•"/>
            </a:pPr>
            <a:r>
              <a:rPr lang="en-US" sz="2600" dirty="0" smtClean="0">
                <a:latin typeface="Times New Roman" pitchFamily="18" charset="0"/>
                <a:cs typeface="Times New Roman" pitchFamily="18" charset="0"/>
              </a:rPr>
              <a:t>Focused center is for controlling and monitoring the operation</a:t>
            </a:r>
          </a:p>
          <a:p>
            <a:pPr>
              <a:lnSpc>
                <a:spcPct val="150000"/>
              </a:lnSpc>
            </a:pPr>
            <a:r>
              <a:rPr lang="en-US" sz="2600" dirty="0" smtClean="0">
                <a:latin typeface="Times New Roman" pitchFamily="18" charset="0"/>
                <a:cs typeface="Times New Roman" pitchFamily="18" charset="0"/>
              </a:rPr>
              <a:t>  of the various radio systems </a:t>
            </a:r>
          </a:p>
          <a:p>
            <a:pPr>
              <a:lnSpc>
                <a:spcPct val="150000"/>
              </a:lnSpc>
              <a:buFont typeface="Arial" pitchFamily="34" charset="0"/>
              <a:buChar char="•"/>
            </a:pPr>
            <a:r>
              <a:rPr lang="en-US" sz="2600" dirty="0" smtClean="0">
                <a:latin typeface="Times New Roman" pitchFamily="18" charset="0"/>
                <a:cs typeface="Times New Roman" pitchFamily="18" charset="0"/>
              </a:rPr>
              <a:t>Cover all over the county </a:t>
            </a:r>
          </a:p>
          <a:p>
            <a:pPr>
              <a:lnSpc>
                <a:spcPct val="150000"/>
              </a:lnSpc>
              <a:buFont typeface="Arial" pitchFamily="34" charset="0"/>
              <a:buChar char="•"/>
            </a:pPr>
            <a:r>
              <a:rPr lang="en-US" sz="2600" dirty="0" smtClean="0">
                <a:latin typeface="Times New Roman" pitchFamily="18" charset="0"/>
                <a:cs typeface="Times New Roman" pitchFamily="18" charset="0"/>
              </a:rPr>
              <a:t>Connect to all fixed and mobile spectrum  monitoring, DF</a:t>
            </a:r>
            <a:r>
              <a:rPr lang="fa-IR" sz="2600"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&amp;</a:t>
            </a:r>
          </a:p>
          <a:p>
            <a:pPr>
              <a:lnSpc>
                <a:spcPct val="150000"/>
              </a:lnSpc>
            </a:pPr>
            <a:r>
              <a:rPr lang="en-US" sz="2600" dirty="0" smtClean="0">
                <a:latin typeface="Times New Roman" pitchFamily="18" charset="0"/>
                <a:cs typeface="Times New Roman" pitchFamily="18" charset="0"/>
              </a:rPr>
              <a:t>  PF systems</a:t>
            </a:r>
          </a:p>
          <a:p>
            <a:pPr>
              <a:lnSpc>
                <a:spcPct val="150000"/>
              </a:lnSpc>
              <a:buFont typeface="Arial" pitchFamily="34" charset="0"/>
              <a:buChar char="•"/>
            </a:pPr>
            <a:r>
              <a:rPr lang="en-US" sz="2600" dirty="0" smtClean="0">
                <a:latin typeface="Times New Roman" pitchFamily="18" charset="0"/>
                <a:cs typeface="Times New Roman" pitchFamily="18" charset="0"/>
              </a:rPr>
              <a:t>Cover the entire frequency range of  HF, VHF, UHF and SHF</a:t>
            </a:r>
            <a:endParaRPr lang="en-US" sz="26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1538" y="0"/>
            <a:ext cx="7072362" cy="709634"/>
          </a:xfrm>
          <a:ln>
            <a:noFill/>
          </a:ln>
        </p:spPr>
        <p:style>
          <a:lnRef idx="2">
            <a:schemeClr val="accent6"/>
          </a:lnRef>
          <a:fillRef idx="1">
            <a:schemeClr val="lt1"/>
          </a:fillRef>
          <a:effectRef idx="0">
            <a:schemeClr val="accent6"/>
          </a:effectRef>
          <a:fontRef idx="minor">
            <a:schemeClr val="dk1"/>
          </a:fontRef>
        </p:style>
        <p:txBody>
          <a:bodyPr>
            <a:normAutofit fontScale="90000"/>
          </a:bodyPr>
          <a:lstStyle/>
          <a:p>
            <a:pPr algn="ctr">
              <a:defRPr/>
            </a:pPr>
            <a:r>
              <a:rPr lang="en-US" sz="2400" b="1" dirty="0" smtClean="0">
                <a:solidFill>
                  <a:schemeClr val="tx1"/>
                </a:solidFill>
                <a:latin typeface="Times New Roman" pitchFamily="18" charset="0"/>
                <a:cs typeface="Times New Roman" pitchFamily="18" charset="0"/>
              </a:rPr>
              <a:t/>
            </a:r>
            <a:br>
              <a:rPr lang="en-US" sz="2400" b="1" dirty="0" smtClean="0">
                <a:solidFill>
                  <a:schemeClr val="tx1"/>
                </a:solidFill>
                <a:latin typeface="Times New Roman" pitchFamily="18" charset="0"/>
                <a:cs typeface="Times New Roman" pitchFamily="18" charset="0"/>
              </a:rPr>
            </a:br>
            <a:r>
              <a:rPr lang="en-US" sz="2400" b="1" dirty="0" smtClean="0">
                <a:solidFill>
                  <a:schemeClr val="tx1"/>
                </a:solidFill>
                <a:latin typeface="Times New Roman" pitchFamily="18" charset="0"/>
                <a:cs typeface="Times New Roman" pitchFamily="18" charset="0"/>
              </a:rPr>
              <a:t/>
            </a:r>
            <a:br>
              <a:rPr lang="en-US" sz="2400" b="1" dirty="0" smtClean="0">
                <a:solidFill>
                  <a:schemeClr val="tx1"/>
                </a:solidFill>
                <a:latin typeface="Times New Roman" pitchFamily="18" charset="0"/>
                <a:cs typeface="Times New Roman" pitchFamily="18" charset="0"/>
              </a:rPr>
            </a:br>
            <a:r>
              <a:rPr lang="en-US" sz="2400" b="1" dirty="0" smtClean="0">
                <a:solidFill>
                  <a:schemeClr val="tx1"/>
                </a:solidFill>
                <a:latin typeface="Times New Roman" pitchFamily="18" charset="0"/>
                <a:cs typeface="Times New Roman" pitchFamily="18" charset="0"/>
              </a:rPr>
              <a:t> Structure of National Monitoring Center (NMC) with Monitoring &amp; Control Center</a:t>
            </a:r>
            <a:endParaRPr lang="en-US" sz="2400" b="1" dirty="0">
              <a:solidFill>
                <a:schemeClr val="tx1"/>
              </a:solidFill>
              <a:latin typeface="Times New Roman" pitchFamily="18" charset="0"/>
              <a:cs typeface="Times New Roman" pitchFamily="18" charset="0"/>
            </a:endParaRPr>
          </a:p>
        </p:txBody>
      </p:sp>
      <p:pic>
        <p:nvPicPr>
          <p:cNvPr id="32771" name="Picture 2" descr="C:\Documents and Settings\user\Desktop\Copy of 23 001.jpg"/>
          <p:cNvPicPr>
            <a:picLocks noGrp="1" noChangeAspect="1" noChangeArrowheads="1"/>
          </p:cNvPicPr>
          <p:nvPr>
            <p:ph idx="1"/>
          </p:nvPr>
        </p:nvPicPr>
        <p:blipFill>
          <a:blip r:embed="rId2"/>
          <a:srcRect/>
          <a:stretch>
            <a:fillRect/>
          </a:stretch>
        </p:blipFill>
        <p:spPr>
          <a:xfrm>
            <a:off x="0" y="1214438"/>
            <a:ext cx="9144000" cy="5643562"/>
          </a:xfr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428736"/>
            <a:ext cx="9144000" cy="5429264"/>
          </a:xfrm>
          <a:prstGeom prst="rect">
            <a:avLst/>
          </a:prstGeom>
          <a:noFill/>
          <a:ln w="9525">
            <a:noFill/>
            <a:miter lim="800000"/>
            <a:headEnd/>
            <a:tailEnd/>
          </a:ln>
          <a:effectLst/>
        </p:spPr>
      </p:pic>
      <p:sp>
        <p:nvSpPr>
          <p:cNvPr id="5" name="Title 4"/>
          <p:cNvSpPr>
            <a:spLocks noGrp="1"/>
          </p:cNvSpPr>
          <p:nvPr>
            <p:ph type="title"/>
          </p:nvPr>
        </p:nvSpPr>
        <p:spPr>
          <a:xfrm>
            <a:off x="642910" y="357166"/>
            <a:ext cx="7572428" cy="808038"/>
          </a:xfrm>
          <a:ln>
            <a:noFill/>
          </a:ln>
        </p:spPr>
        <p:style>
          <a:lnRef idx="2">
            <a:schemeClr val="accent6"/>
          </a:lnRef>
          <a:fillRef idx="1">
            <a:schemeClr val="lt1"/>
          </a:fillRef>
          <a:effectRef idx="0">
            <a:schemeClr val="accent6"/>
          </a:effectRef>
          <a:fontRef idx="minor">
            <a:schemeClr val="dk1"/>
          </a:fontRef>
        </p:style>
        <p:txBody>
          <a:bodyPr anchor="ctr">
            <a:normAutofit fontScale="90000"/>
          </a:bodyPr>
          <a:lstStyle/>
          <a:p>
            <a:pPr algn="ctr">
              <a:defRPr/>
            </a:pPr>
            <a:r>
              <a:rPr lang="en-US" sz="3600" dirty="0" smtClean="0">
                <a:solidFill>
                  <a:schemeClr val="tx1"/>
                </a:solidFill>
                <a:latin typeface="Times New Roman" pitchFamily="18" charset="0"/>
                <a:cs typeface="Times New Roman" pitchFamily="18" charset="0"/>
              </a:rPr>
              <a:t>Structure of Monitoring &amp; Control Center</a:t>
            </a:r>
            <a:endParaRPr lang="en-US" sz="3600" dirty="0">
              <a:solidFill>
                <a:schemeClr val="tx1"/>
              </a:solidFill>
              <a:latin typeface="Times New Roman" pitchFamily="18" charset="0"/>
              <a:cs typeface="Times New Roman" pitchFamily="18" charset="0"/>
            </a:endParaRPr>
          </a:p>
        </p:txBody>
      </p:sp>
      <p:sp>
        <p:nvSpPr>
          <p:cNvPr id="7" name="TextBox 6"/>
          <p:cNvSpPr txBox="1"/>
          <p:nvPr/>
        </p:nvSpPr>
        <p:spPr>
          <a:xfrm>
            <a:off x="0" y="5857892"/>
            <a:ext cx="2285984" cy="890115"/>
          </a:xfrm>
          <a:prstGeom prst="rect">
            <a:avLst/>
          </a:prstGeom>
          <a:noFill/>
        </p:spPr>
        <p:txBody>
          <a:bodyPr wrap="square" rtlCol="0">
            <a:spAutoFit/>
          </a:bodyPr>
          <a:lstStyle/>
          <a:p>
            <a:pPr>
              <a:lnSpc>
                <a:spcPct val="150000"/>
              </a:lnSpc>
            </a:pPr>
            <a:r>
              <a:rPr lang="en-US" sz="1200" dirty="0" smtClean="0">
                <a:latin typeface="Times New Roman" pitchFamily="18" charset="0"/>
                <a:cs typeface="Times New Roman" pitchFamily="18" charset="0"/>
              </a:rPr>
              <a:t>Microwave Link:</a:t>
            </a:r>
          </a:p>
          <a:p>
            <a:pPr>
              <a:lnSpc>
                <a:spcPct val="150000"/>
              </a:lnSpc>
            </a:pPr>
            <a:r>
              <a:rPr lang="en-US" sz="1200" dirty="0" smtClean="0">
                <a:latin typeface="Times New Roman" pitchFamily="18" charset="0"/>
                <a:cs typeface="Times New Roman" pitchFamily="18" charset="0"/>
              </a:rPr>
              <a:t>VSAT Link</a:t>
            </a:r>
          </a:p>
          <a:p>
            <a:pPr>
              <a:lnSpc>
                <a:spcPct val="150000"/>
              </a:lnSpc>
            </a:pPr>
            <a:r>
              <a:rPr lang="en-US" sz="1200" dirty="0" smtClean="0">
                <a:latin typeface="Times New Roman" pitchFamily="18" charset="0"/>
                <a:cs typeface="Times New Roman" pitchFamily="18" charset="0"/>
              </a:rPr>
              <a:t>GSM/VPN Link</a:t>
            </a:r>
            <a:endParaRPr lang="en-US" sz="1200" dirty="0">
              <a:latin typeface="Times New Roman" pitchFamily="18" charset="0"/>
              <a:cs typeface="Times New Roman" pitchFamily="18" charset="0"/>
            </a:endParaRPr>
          </a:p>
        </p:txBody>
      </p:sp>
      <p:cxnSp>
        <p:nvCxnSpPr>
          <p:cNvPr id="9" name="Straight Connector 8"/>
          <p:cNvCxnSpPr/>
          <p:nvPr/>
        </p:nvCxnSpPr>
        <p:spPr>
          <a:xfrm>
            <a:off x="1214414" y="6072206"/>
            <a:ext cx="28575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14414" y="6357958"/>
            <a:ext cx="285752" cy="1588"/>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4414" y="6643710"/>
            <a:ext cx="285752" cy="158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29124" y="2000240"/>
            <a:ext cx="428628" cy="369332"/>
          </a:xfrm>
          <a:prstGeom prst="rect">
            <a:avLst/>
          </a:prstGeom>
          <a:noFill/>
          <a:ln>
            <a:solidFill>
              <a:schemeClr val="bg1"/>
            </a:solidFill>
          </a:ln>
        </p:spPr>
        <p:txBody>
          <a:bodyPr wrap="square" rtlCol="0">
            <a:spAutoFit/>
          </a:bodyPr>
          <a:lstStyle/>
          <a:p>
            <a:pPr algn="ctr"/>
            <a:r>
              <a:rPr lang="en-US" b="1" dirty="0" smtClean="0">
                <a:effectLst>
                  <a:outerShdw blurRad="38100" dist="38100" dir="2700000" algn="tl">
                    <a:srgbClr val="000000">
                      <a:alpha val="43137"/>
                    </a:srgbClr>
                  </a:outerShdw>
                </a:effectLst>
                <a:cs typeface="Times New Roman" pitchFamily="18" charset="0"/>
              </a:rPr>
              <a:t>X</a:t>
            </a:r>
            <a:endParaRPr lang="en-US" b="1" dirty="0">
              <a:effectLst>
                <a:outerShdw blurRad="38100" dist="38100" dir="2700000" algn="tl">
                  <a:srgbClr val="000000">
                    <a:alpha val="43137"/>
                  </a:srgbClr>
                </a:outerShdw>
              </a:effectLst>
              <a:cs typeface="Times New Roman" pitchFamily="18" charset="0"/>
            </a:endParaRPr>
          </a:p>
        </p:txBody>
      </p:sp>
    </p:spTree>
  </p:cSld>
  <p:clrMapOvr>
    <a:masterClrMapping/>
  </p:clrMapOvr>
  <p:transition>
    <p:wheel spokes="2"/>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lum contrast="-11000"/>
          </a:blip>
          <a:srcRect/>
          <a:stretch>
            <a:fillRect/>
          </a:stretch>
        </p:blipFill>
        <p:spPr bwMode="auto">
          <a:xfrm>
            <a:off x="0" y="1285875"/>
            <a:ext cx="9144000" cy="5572125"/>
          </a:xfrm>
          <a:prstGeom prst="rect">
            <a:avLst/>
          </a:prstGeom>
          <a:noFill/>
          <a:ln w="9525">
            <a:noFill/>
            <a:miter lim="800000"/>
            <a:headEnd/>
            <a:tailEnd/>
          </a:ln>
          <a:effectLst>
            <a:outerShdw algn="ctr" rotWithShape="0">
              <a:schemeClr val="bg2">
                <a:alpha val="50000"/>
              </a:schemeClr>
            </a:outerShdw>
          </a:effectLst>
        </p:spPr>
      </p:pic>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
        <p:nvSpPr>
          <p:cNvPr id="5" name="TextBox 4"/>
          <p:cNvSpPr txBox="1"/>
          <p:nvPr/>
        </p:nvSpPr>
        <p:spPr>
          <a:xfrm>
            <a:off x="857224" y="500042"/>
            <a:ext cx="7143800" cy="584775"/>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1 MCC with 7 RMS-F and 2 RMS-M</a:t>
            </a:r>
            <a:endParaRPr lang="en-US" sz="3200"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24648"/>
          </a:xfrm>
        </p:spPr>
        <p:txBody>
          <a:bodyPr>
            <a:normAutofit fontScale="90000"/>
          </a:bodyPr>
          <a:lstStyle/>
          <a:p>
            <a:pPr algn="l"/>
            <a:r>
              <a:rPr lang="en-US" dirty="0" smtClean="0">
                <a:latin typeface="Times New Roman" pitchFamily="18" charset="0"/>
                <a:cs typeface="Times New Roman" pitchFamily="18" charset="0"/>
              </a:rPr>
              <a:t> content</a:t>
            </a:r>
            <a:endParaRPr lang="en-US" dirty="0">
              <a:latin typeface="Times New Roman" pitchFamily="18" charset="0"/>
              <a:cs typeface="Times New Roman" pitchFamily="18" charset="0"/>
            </a:endParaRPr>
          </a:p>
        </p:txBody>
      </p:sp>
      <p:sp>
        <p:nvSpPr>
          <p:cNvPr id="5" name="Rectangle 4"/>
          <p:cNvSpPr/>
          <p:nvPr/>
        </p:nvSpPr>
        <p:spPr>
          <a:xfrm>
            <a:off x="642910" y="1714488"/>
            <a:ext cx="2286016" cy="1857388"/>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600" dirty="0" smtClean="0">
                <a:latin typeface="Times New Roman" pitchFamily="18" charset="0"/>
                <a:cs typeface="Times New Roman" pitchFamily="18" charset="0"/>
              </a:rPr>
              <a:t>1</a:t>
            </a:r>
            <a:endParaRPr lang="en-US" sz="9600" dirty="0">
              <a:latin typeface="Times New Roman" pitchFamily="18" charset="0"/>
              <a:cs typeface="Times New Roman" pitchFamily="18" charset="0"/>
            </a:endParaRPr>
          </a:p>
        </p:txBody>
      </p:sp>
      <p:sp>
        <p:nvSpPr>
          <p:cNvPr id="7" name="Rectangle 6"/>
          <p:cNvSpPr/>
          <p:nvPr/>
        </p:nvSpPr>
        <p:spPr>
          <a:xfrm>
            <a:off x="3357554" y="1714488"/>
            <a:ext cx="2286016" cy="1857388"/>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600" dirty="0" smtClean="0">
                <a:latin typeface="Times New Roman" pitchFamily="18" charset="0"/>
                <a:cs typeface="Times New Roman" pitchFamily="18" charset="0"/>
              </a:rPr>
              <a:t>2</a:t>
            </a:r>
            <a:endParaRPr lang="en-US" sz="9600" dirty="0">
              <a:latin typeface="Times New Roman" pitchFamily="18" charset="0"/>
              <a:cs typeface="Times New Roman" pitchFamily="18" charset="0"/>
            </a:endParaRPr>
          </a:p>
        </p:txBody>
      </p:sp>
      <p:sp>
        <p:nvSpPr>
          <p:cNvPr id="8" name="Rectangle 7"/>
          <p:cNvSpPr/>
          <p:nvPr/>
        </p:nvSpPr>
        <p:spPr>
          <a:xfrm>
            <a:off x="6072198" y="1785926"/>
            <a:ext cx="2286016" cy="1785950"/>
          </a:xfrm>
          <a:prstGeom prst="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600" dirty="0" smtClean="0">
                <a:latin typeface="Times New Roman" pitchFamily="18" charset="0"/>
                <a:cs typeface="Times New Roman" pitchFamily="18" charset="0"/>
              </a:rPr>
              <a:t>3</a:t>
            </a:r>
            <a:endParaRPr lang="en-US" sz="9600" dirty="0">
              <a:latin typeface="Times New Roman" pitchFamily="18" charset="0"/>
              <a:cs typeface="Times New Roman" pitchFamily="18" charset="0"/>
            </a:endParaRPr>
          </a:p>
        </p:txBody>
      </p:sp>
      <p:sp>
        <p:nvSpPr>
          <p:cNvPr id="9" name="Rectangle 8"/>
          <p:cNvSpPr/>
          <p:nvPr/>
        </p:nvSpPr>
        <p:spPr>
          <a:xfrm>
            <a:off x="714348" y="3929066"/>
            <a:ext cx="2214578" cy="1643074"/>
          </a:xfrm>
          <a:prstGeom prst="rect">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600" dirty="0" smtClean="0">
                <a:latin typeface="Times New Roman" pitchFamily="18" charset="0"/>
                <a:cs typeface="Times New Roman" pitchFamily="18" charset="0"/>
              </a:rPr>
              <a:t>4</a:t>
            </a:r>
            <a:endParaRPr lang="en-US" sz="9600" dirty="0">
              <a:latin typeface="Times New Roman" pitchFamily="18" charset="0"/>
              <a:cs typeface="Times New Roman" pitchFamily="18" charset="0"/>
            </a:endParaRPr>
          </a:p>
        </p:txBody>
      </p:sp>
      <p:sp>
        <p:nvSpPr>
          <p:cNvPr id="10" name="Rectangle 9"/>
          <p:cNvSpPr/>
          <p:nvPr/>
        </p:nvSpPr>
        <p:spPr>
          <a:xfrm>
            <a:off x="3428992" y="3929066"/>
            <a:ext cx="2214578" cy="1643074"/>
          </a:xfrm>
          <a:prstGeom prst="rect">
            <a:avLst/>
          </a:prstGeom>
          <a:solidFill>
            <a:srgbClr val="CC99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600" dirty="0" smtClean="0">
                <a:latin typeface="Times New Roman" pitchFamily="18" charset="0"/>
                <a:cs typeface="Times New Roman" pitchFamily="18" charset="0"/>
              </a:rPr>
              <a:t>5</a:t>
            </a:r>
            <a:endParaRPr lang="en-US" sz="9600" dirty="0">
              <a:latin typeface="Times New Roman" pitchFamily="18" charset="0"/>
              <a:cs typeface="Times New Roman" pitchFamily="18" charset="0"/>
            </a:endParaRPr>
          </a:p>
        </p:txBody>
      </p:sp>
      <p:sp>
        <p:nvSpPr>
          <p:cNvPr id="12" name="Rectangle 11"/>
          <p:cNvSpPr/>
          <p:nvPr/>
        </p:nvSpPr>
        <p:spPr>
          <a:xfrm>
            <a:off x="6072198" y="3921674"/>
            <a:ext cx="2286016" cy="1650466"/>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600" dirty="0" smtClean="0">
                <a:latin typeface="Times New Roman" pitchFamily="18" charset="0"/>
                <a:cs typeface="Times New Roman" pitchFamily="18" charset="0"/>
              </a:rPr>
              <a:t>6</a:t>
            </a:r>
            <a:endParaRPr lang="en-US" sz="9600" dirty="0">
              <a:latin typeface="Times New Roman" pitchFamily="18" charset="0"/>
              <a:cs typeface="Times New Roman" pitchFamily="18" charset="0"/>
            </a:endParaRPr>
          </a:p>
        </p:txBody>
      </p:sp>
      <p:sp>
        <p:nvSpPr>
          <p:cNvPr id="11" name="TextBox 10"/>
          <p:cNvSpPr txBox="1"/>
          <p:nvPr/>
        </p:nvSpPr>
        <p:spPr>
          <a:xfrm>
            <a:off x="1262694" y="2285992"/>
            <a:ext cx="1571636" cy="830997"/>
          </a:xfrm>
          <a:prstGeom prst="rect">
            <a:avLst/>
          </a:prstGeom>
          <a:noFill/>
        </p:spPr>
        <p:txBody>
          <a:bodyPr wrap="square" rtlCol="0">
            <a:spAutoFit/>
          </a:bodyPr>
          <a:lstStyle/>
          <a:p>
            <a:pPr algn="ctr"/>
            <a:r>
              <a:rPr lang="en-US" sz="2400" b="1" dirty="0" smtClean="0">
                <a:solidFill>
                  <a:schemeClr val="bg1"/>
                </a:solidFill>
                <a:latin typeface="Times New Roman" pitchFamily="18" charset="0"/>
                <a:cs typeface="Times New Roman" pitchFamily="18" charset="0"/>
              </a:rPr>
              <a:t>CRA as Regulator</a:t>
            </a:r>
            <a:endParaRPr lang="en-US" sz="2400" b="1" dirty="0">
              <a:solidFill>
                <a:schemeClr val="bg1"/>
              </a:solidFill>
              <a:latin typeface="Times New Roman" pitchFamily="18" charset="0"/>
              <a:cs typeface="Times New Roman" pitchFamily="18" charset="0"/>
            </a:endParaRPr>
          </a:p>
        </p:txBody>
      </p:sp>
      <p:sp>
        <p:nvSpPr>
          <p:cNvPr id="13" name="TextBox 12"/>
          <p:cNvSpPr txBox="1"/>
          <p:nvPr/>
        </p:nvSpPr>
        <p:spPr>
          <a:xfrm>
            <a:off x="4000496" y="2071678"/>
            <a:ext cx="1643074" cy="1200329"/>
          </a:xfrm>
          <a:prstGeom prst="rect">
            <a:avLst/>
          </a:prstGeom>
          <a:noFill/>
        </p:spPr>
        <p:txBody>
          <a:bodyPr wrap="square" rtlCol="0">
            <a:spAutoFit/>
          </a:bodyPr>
          <a:lstStyle/>
          <a:p>
            <a:r>
              <a:rPr lang="en-US" sz="2400" b="1" dirty="0" smtClean="0">
                <a:solidFill>
                  <a:schemeClr val="bg1"/>
                </a:solidFill>
                <a:latin typeface="Times New Roman" pitchFamily="18" charset="0"/>
                <a:cs typeface="Times New Roman" pitchFamily="18" charset="0"/>
              </a:rPr>
              <a:t>Role of spectrum monitoring</a:t>
            </a:r>
          </a:p>
        </p:txBody>
      </p:sp>
      <p:sp>
        <p:nvSpPr>
          <p:cNvPr id="14" name="TextBox 13"/>
          <p:cNvSpPr txBox="1"/>
          <p:nvPr/>
        </p:nvSpPr>
        <p:spPr>
          <a:xfrm>
            <a:off x="6572264" y="2071678"/>
            <a:ext cx="1857388" cy="1200329"/>
          </a:xfrm>
          <a:prstGeom prst="rect">
            <a:avLst/>
          </a:prstGeom>
          <a:noFill/>
        </p:spPr>
        <p:txBody>
          <a:bodyPr wrap="square" rtlCol="0">
            <a:spAutoFit/>
          </a:bodyPr>
          <a:lstStyle/>
          <a:p>
            <a:pPr algn="ctr"/>
            <a:r>
              <a:rPr lang="en-US" sz="2400" b="1" dirty="0" smtClean="0">
                <a:solidFill>
                  <a:schemeClr val="bg1"/>
                </a:solidFill>
                <a:latin typeface="Times New Roman" pitchFamily="18" charset="0"/>
                <a:cs typeface="Times New Roman" pitchFamily="18" charset="0"/>
              </a:rPr>
              <a:t>Spectrum Monitoring Plan</a:t>
            </a:r>
            <a:endParaRPr lang="en-US" sz="2400" b="1" dirty="0">
              <a:solidFill>
                <a:schemeClr val="bg1"/>
              </a:solidFill>
              <a:latin typeface="Times New Roman" pitchFamily="18" charset="0"/>
              <a:cs typeface="Times New Roman" pitchFamily="18" charset="0"/>
            </a:endParaRPr>
          </a:p>
        </p:txBody>
      </p:sp>
      <p:sp>
        <p:nvSpPr>
          <p:cNvPr id="15" name="TextBox 14"/>
          <p:cNvSpPr txBox="1"/>
          <p:nvPr/>
        </p:nvSpPr>
        <p:spPr>
          <a:xfrm>
            <a:off x="1142976" y="4602558"/>
            <a:ext cx="2000264" cy="738664"/>
          </a:xfrm>
          <a:prstGeom prst="rect">
            <a:avLst/>
          </a:prstGeom>
          <a:noFill/>
        </p:spPr>
        <p:txBody>
          <a:bodyPr wrap="square" rtlCol="0">
            <a:spAutoFit/>
          </a:bodyPr>
          <a:lstStyle/>
          <a:p>
            <a:pPr algn="ctr"/>
            <a:r>
              <a:rPr lang="en-US" sz="2100" b="1" dirty="0" smtClean="0">
                <a:solidFill>
                  <a:schemeClr val="bg1"/>
                </a:solidFill>
                <a:latin typeface="Times New Roman" pitchFamily="18" charset="0"/>
                <a:cs typeface="Times New Roman" pitchFamily="18" charset="0"/>
              </a:rPr>
              <a:t>ITU measurement</a:t>
            </a:r>
            <a:endParaRPr lang="en-US" sz="2100" b="1" dirty="0">
              <a:solidFill>
                <a:schemeClr val="bg1"/>
              </a:solidFill>
              <a:latin typeface="Times New Roman" pitchFamily="18" charset="0"/>
              <a:cs typeface="Times New Roman" pitchFamily="18" charset="0"/>
            </a:endParaRPr>
          </a:p>
        </p:txBody>
      </p:sp>
      <p:sp>
        <p:nvSpPr>
          <p:cNvPr id="16" name="TextBox 15"/>
          <p:cNvSpPr txBox="1"/>
          <p:nvPr/>
        </p:nvSpPr>
        <p:spPr>
          <a:xfrm>
            <a:off x="4071934" y="4143380"/>
            <a:ext cx="1571636" cy="1200329"/>
          </a:xfrm>
          <a:prstGeom prst="rect">
            <a:avLst/>
          </a:prstGeom>
          <a:noFill/>
        </p:spPr>
        <p:txBody>
          <a:bodyPr wrap="square" rtlCol="0">
            <a:spAutoFit/>
          </a:bodyPr>
          <a:lstStyle/>
          <a:p>
            <a:pPr algn="ctr"/>
            <a:r>
              <a:rPr lang="en-US" sz="2400" b="1" dirty="0" smtClean="0">
                <a:solidFill>
                  <a:schemeClr val="bg1"/>
                </a:solidFill>
                <a:latin typeface="Times New Roman" pitchFamily="18" charset="0"/>
                <a:cs typeface="Times New Roman" pitchFamily="18" charset="0"/>
              </a:rPr>
              <a:t>Programs &amp; Indicators</a:t>
            </a:r>
            <a:endParaRPr lang="en-US" sz="2400" b="1" dirty="0">
              <a:solidFill>
                <a:schemeClr val="bg1"/>
              </a:solidFill>
              <a:latin typeface="Times New Roman" pitchFamily="18" charset="0"/>
              <a:cs typeface="Times New Roman" pitchFamily="18" charset="0"/>
            </a:endParaRPr>
          </a:p>
        </p:txBody>
      </p:sp>
      <p:sp>
        <p:nvSpPr>
          <p:cNvPr id="17" name="TextBox 16"/>
          <p:cNvSpPr txBox="1"/>
          <p:nvPr/>
        </p:nvSpPr>
        <p:spPr>
          <a:xfrm>
            <a:off x="6747654" y="4365086"/>
            <a:ext cx="1500198" cy="830997"/>
          </a:xfrm>
          <a:prstGeom prst="rect">
            <a:avLst/>
          </a:prstGeom>
          <a:noFill/>
        </p:spPr>
        <p:txBody>
          <a:bodyPr wrap="square" rtlCol="0">
            <a:spAutoFit/>
          </a:bodyPr>
          <a:lstStyle/>
          <a:p>
            <a:pPr algn="ctr"/>
            <a:r>
              <a:rPr lang="en-US" sz="2400" b="1" dirty="0" smtClean="0">
                <a:solidFill>
                  <a:schemeClr val="bg1"/>
                </a:solidFill>
                <a:latin typeface="Times New Roman" pitchFamily="18" charset="0"/>
                <a:cs typeface="Times New Roman" pitchFamily="18" charset="0"/>
              </a:rPr>
              <a:t>Future Plan</a:t>
            </a:r>
            <a:endParaRPr lang="en-US" sz="2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60" y="1500174"/>
            <a:ext cx="2007192" cy="1857388"/>
          </a:xfrm>
          <a:prstGeom prst="rect">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smtClean="0">
                <a:latin typeface="Times New Roman" pitchFamily="18" charset="0"/>
                <a:cs typeface="Times New Roman" pitchFamily="18" charset="0"/>
              </a:rPr>
              <a:t>4</a:t>
            </a:r>
            <a:endParaRPr lang="en-US" sz="9600" dirty="0">
              <a:latin typeface="Times New Roman" pitchFamily="18" charset="0"/>
              <a:cs typeface="Times New Roman" pitchFamily="18" charset="0"/>
            </a:endParaRPr>
          </a:p>
        </p:txBody>
      </p:sp>
      <p:sp>
        <p:nvSpPr>
          <p:cNvPr id="13" name="Rectangle 12"/>
          <p:cNvSpPr/>
          <p:nvPr/>
        </p:nvSpPr>
        <p:spPr>
          <a:xfrm>
            <a:off x="2000232" y="3357562"/>
            <a:ext cx="5429288" cy="3500438"/>
          </a:xfrm>
          <a:prstGeom prst="rect">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3200" b="1" dirty="0" smtClean="0">
                <a:latin typeface="Times New Roman" pitchFamily="18" charset="0"/>
                <a:cs typeface="Times New Roman" pitchFamily="18" charset="0"/>
              </a:rPr>
              <a:t>ITU measurement</a:t>
            </a:r>
            <a:endParaRPr lang="en-US" sz="3200" b="1" dirty="0">
              <a:latin typeface="Times New Roman" pitchFamily="18" charset="0"/>
              <a:cs typeface="Times New Roman" pitchFamily="18" charset="0"/>
            </a:endParaRPr>
          </a:p>
        </p:txBody>
      </p:sp>
      <p:sp>
        <p:nvSpPr>
          <p:cNvPr id="14" name="Rectangle 13"/>
          <p:cNvSpPr/>
          <p:nvPr/>
        </p:nvSpPr>
        <p:spPr>
          <a:xfrm>
            <a:off x="6715140" y="0"/>
            <a:ext cx="1214446" cy="1214422"/>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929554" y="0"/>
            <a:ext cx="1214446" cy="121442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929554" y="1245954"/>
            <a:ext cx="1214446" cy="1214422"/>
          </a:xfrm>
          <a:prstGeom prst="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929554" y="2484540"/>
            <a:ext cx="1214446" cy="1214422"/>
          </a:xfrm>
          <a:prstGeom prst="rect">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929554" y="3714752"/>
            <a:ext cx="1214446" cy="1214422"/>
          </a:xfrm>
          <a:prstGeom prst="rect">
            <a:avLst/>
          </a:prstGeom>
          <a:solidFill>
            <a:srgbClr val="CC99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929554" y="5643578"/>
            <a:ext cx="1214446" cy="1214422"/>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pic>
        <p:nvPicPr>
          <p:cNvPr id="1027" name="Picture 3" descr="C:\Documents and Settings\m_afshar\Desktop\1.png"/>
          <p:cNvPicPr>
            <a:picLocks noChangeAspect="1" noChangeArrowheads="1"/>
          </p:cNvPicPr>
          <p:nvPr/>
        </p:nvPicPr>
        <p:blipFill>
          <a:blip r:embed="rId2">
            <a:lum bright="82000" contrast="-51000"/>
          </a:blip>
          <a:srcRect/>
          <a:stretch>
            <a:fillRect/>
          </a:stretch>
        </p:blipFill>
        <p:spPr bwMode="auto">
          <a:xfrm>
            <a:off x="0" y="0"/>
            <a:ext cx="9144000" cy="6858000"/>
          </a:xfrm>
          <a:prstGeom prst="rect">
            <a:avLst/>
          </a:prstGeom>
          <a:noFill/>
        </p:spPr>
      </p:pic>
      <p:sp>
        <p:nvSpPr>
          <p:cNvPr id="5" name="TextBox 4"/>
          <p:cNvSpPr txBox="1"/>
          <p:nvPr/>
        </p:nvSpPr>
        <p:spPr>
          <a:xfrm>
            <a:off x="285720" y="1000108"/>
            <a:ext cx="7715304" cy="6093976"/>
          </a:xfrm>
          <a:prstGeom prst="rect">
            <a:avLst/>
          </a:prstGeom>
          <a:noFill/>
        </p:spPr>
        <p:txBody>
          <a:bodyPr wrap="square" rtlCol="0">
            <a:spAutoFit/>
          </a:bodyPr>
          <a:lstStyle/>
          <a:p>
            <a:pPr>
              <a:lnSpc>
                <a:spcPct val="250000"/>
              </a:lnSpc>
              <a:buFont typeface="Wingdings" pitchFamily="2" charset="2"/>
              <a:buChar char="§"/>
            </a:pPr>
            <a:r>
              <a:rPr lang="en-US" sz="2600" dirty="0" smtClean="0">
                <a:latin typeface="Times New Roman" pitchFamily="18" charset="0"/>
                <a:cs typeface="Times New Roman" pitchFamily="18" charset="0"/>
              </a:rPr>
              <a:t>Frequency  measurement</a:t>
            </a:r>
          </a:p>
          <a:p>
            <a:pPr>
              <a:lnSpc>
                <a:spcPct val="250000"/>
              </a:lnSpc>
              <a:buFont typeface="Wingdings" pitchFamily="2" charset="2"/>
              <a:buChar char="§"/>
            </a:pPr>
            <a:r>
              <a:rPr lang="en-US" sz="2600" dirty="0" smtClean="0">
                <a:latin typeface="Times New Roman" pitchFamily="18" charset="0"/>
                <a:cs typeface="Times New Roman" pitchFamily="18" charset="0"/>
              </a:rPr>
              <a:t>Field strength or PFD measurement</a:t>
            </a:r>
          </a:p>
          <a:p>
            <a:pPr>
              <a:lnSpc>
                <a:spcPct val="250000"/>
              </a:lnSpc>
              <a:buFont typeface="Wingdings" pitchFamily="2" charset="2"/>
              <a:buChar char="§"/>
            </a:pPr>
            <a:r>
              <a:rPr lang="en-US" sz="2600" dirty="0" smtClean="0">
                <a:latin typeface="Times New Roman" pitchFamily="18" charset="0"/>
                <a:cs typeface="Times New Roman" pitchFamily="18" charset="0"/>
              </a:rPr>
              <a:t>Modulation measurement</a:t>
            </a:r>
          </a:p>
          <a:p>
            <a:pPr>
              <a:lnSpc>
                <a:spcPct val="250000"/>
              </a:lnSpc>
              <a:buFont typeface="Wingdings" pitchFamily="2" charset="2"/>
              <a:buChar char="§"/>
            </a:pPr>
            <a:r>
              <a:rPr lang="en-US" sz="2600" dirty="0" smtClean="0">
                <a:latin typeface="Times New Roman" pitchFamily="18" charset="0"/>
                <a:cs typeface="Times New Roman" pitchFamily="18" charset="0"/>
              </a:rPr>
              <a:t>Occupancy measurement</a:t>
            </a:r>
          </a:p>
          <a:p>
            <a:pPr>
              <a:lnSpc>
                <a:spcPct val="250000"/>
              </a:lnSpc>
              <a:buFont typeface="Wingdings" pitchFamily="2" charset="2"/>
              <a:buChar char="§"/>
            </a:pPr>
            <a:r>
              <a:rPr lang="en-US" sz="2600" dirty="0" smtClean="0">
                <a:latin typeface="Times New Roman" pitchFamily="18" charset="0"/>
                <a:cs typeface="Times New Roman" pitchFamily="18" charset="0"/>
              </a:rPr>
              <a:t>Band width measurement</a:t>
            </a:r>
          </a:p>
          <a:p>
            <a:pPr>
              <a:lnSpc>
                <a:spcPct val="250000"/>
              </a:lnSpc>
              <a:buFont typeface="Wingdings" pitchFamily="2" charset="2"/>
              <a:buChar char="§"/>
            </a:pPr>
            <a:endParaRPr lang="en-US" sz="2600" dirty="0">
              <a:latin typeface="Times New Roman" pitchFamily="18" charset="0"/>
              <a:cs typeface="Times New Roman" pitchFamily="18" charset="0"/>
            </a:endParaRPr>
          </a:p>
        </p:txBody>
      </p:sp>
      <p:sp>
        <p:nvSpPr>
          <p:cNvPr id="6" name="TextBox 5"/>
          <p:cNvSpPr txBox="1"/>
          <p:nvPr/>
        </p:nvSpPr>
        <p:spPr>
          <a:xfrm>
            <a:off x="214282" y="500042"/>
            <a:ext cx="6500858" cy="646331"/>
          </a:xfrm>
          <a:prstGeom prst="rect">
            <a:avLst/>
          </a:prstGeom>
          <a:noFill/>
        </p:spPr>
        <p:txBody>
          <a:bodyPr wrap="square" rtlCol="0">
            <a:spAutoFit/>
          </a:bodyPr>
          <a:lstStyle/>
          <a:p>
            <a:r>
              <a:rPr lang="en-US" sz="3600" b="1" dirty="0" smtClean="0">
                <a:latin typeface="Times New Roman" pitchFamily="18" charset="0"/>
                <a:cs typeface="Times New Roman" pitchFamily="18" charset="0"/>
              </a:rPr>
              <a:t>ITU measurement</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22</a:t>
            </a:fld>
            <a:endParaRPr lang="en-US"/>
          </a:p>
        </p:txBody>
      </p:sp>
      <p:pic>
        <p:nvPicPr>
          <p:cNvPr id="2050" name="Picture 2" descr="C:\Documents and Settings\m_afshar\Desktop\2.png"/>
          <p:cNvPicPr>
            <a:picLocks noChangeAspect="1" noChangeArrowheads="1"/>
          </p:cNvPicPr>
          <p:nvPr/>
        </p:nvPicPr>
        <p:blipFill>
          <a:blip r:embed="rId2">
            <a:lum bright="70000" contrast="-63000"/>
          </a:blip>
          <a:srcRect/>
          <a:stretch>
            <a:fillRect/>
          </a:stretch>
        </p:blipFill>
        <p:spPr bwMode="auto">
          <a:xfrm>
            <a:off x="0" y="1"/>
            <a:ext cx="9144000" cy="6857999"/>
          </a:xfrm>
          <a:prstGeom prst="rect">
            <a:avLst/>
          </a:prstGeom>
          <a:noFill/>
        </p:spPr>
      </p:pic>
      <p:sp>
        <p:nvSpPr>
          <p:cNvPr id="4" name="TextBox 3"/>
          <p:cNvSpPr txBox="1"/>
          <p:nvPr/>
        </p:nvSpPr>
        <p:spPr>
          <a:xfrm>
            <a:off x="428596" y="1857364"/>
            <a:ext cx="6500858" cy="2246769"/>
          </a:xfrm>
          <a:prstGeom prst="rect">
            <a:avLst/>
          </a:prstGeom>
          <a:noFill/>
        </p:spPr>
        <p:txBody>
          <a:bodyPr wrap="square" rtlCol="0">
            <a:spAutoFit/>
          </a:bodyPr>
          <a:lstStyle/>
          <a:p>
            <a:pPr>
              <a:lnSpc>
                <a:spcPct val="250000"/>
              </a:lnSpc>
              <a:buFont typeface="Wingdings" pitchFamily="2" charset="2"/>
              <a:buChar char="§"/>
            </a:pPr>
            <a:r>
              <a:rPr lang="en-US" sz="2800" dirty="0" smtClean="0">
                <a:latin typeface="Times New Roman" pitchFamily="18" charset="0"/>
                <a:cs typeface="Times New Roman" pitchFamily="18" charset="0"/>
              </a:rPr>
              <a:t>Direction Finding</a:t>
            </a:r>
          </a:p>
          <a:p>
            <a:pPr>
              <a:lnSpc>
                <a:spcPct val="250000"/>
              </a:lnSpc>
              <a:buFont typeface="Wingdings" pitchFamily="2" charset="2"/>
              <a:buChar char="§"/>
            </a:pPr>
            <a:r>
              <a:rPr lang="en-US" sz="2800" dirty="0" smtClean="0">
                <a:latin typeface="Times New Roman" pitchFamily="18" charset="0"/>
                <a:cs typeface="Times New Roman" pitchFamily="18" charset="0"/>
              </a:rPr>
              <a:t>Position Finding</a:t>
            </a:r>
            <a:endParaRPr lang="en-US" sz="2800" dirty="0">
              <a:latin typeface="Times New Roman" pitchFamily="18" charset="0"/>
              <a:cs typeface="Times New Roman" pitchFamily="18" charset="0"/>
            </a:endParaRPr>
          </a:p>
        </p:txBody>
      </p:sp>
      <p:sp>
        <p:nvSpPr>
          <p:cNvPr id="5" name="TextBox 4"/>
          <p:cNvSpPr txBox="1"/>
          <p:nvPr/>
        </p:nvSpPr>
        <p:spPr>
          <a:xfrm>
            <a:off x="357158" y="928670"/>
            <a:ext cx="6500858" cy="646331"/>
          </a:xfrm>
          <a:prstGeom prst="rect">
            <a:avLst/>
          </a:prstGeom>
          <a:noFill/>
        </p:spPr>
        <p:txBody>
          <a:bodyPr wrap="square" rtlCol="0">
            <a:spAutoFit/>
          </a:bodyPr>
          <a:lstStyle/>
          <a:p>
            <a:r>
              <a:rPr lang="en-US" sz="3600" b="1" dirty="0" smtClean="0">
                <a:latin typeface="Times New Roman" pitchFamily="18" charset="0"/>
                <a:cs typeface="Times New Roman" pitchFamily="18" charset="0"/>
              </a:rPr>
              <a:t>ITU measurement</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encrypted-tbn2.gstatic.com/images?q=tbn:ANd9GcTYS9hH2aWev_esFKH2bmJJPQEaE7pLBXrKgGb-QRrkkowu-_RqPw"/>
          <p:cNvPicPr>
            <a:picLocks noChangeAspect="1" noChangeArrowheads="1"/>
          </p:cNvPicPr>
          <p:nvPr/>
        </p:nvPicPr>
        <p:blipFill>
          <a:blip r:embed="rId3">
            <a:lum bright="72000" contrast="-82000"/>
          </a:blip>
          <a:srcRect b="7635"/>
          <a:stretch>
            <a:fillRect/>
          </a:stretch>
        </p:blipFill>
        <p:spPr bwMode="auto">
          <a:xfrm>
            <a:off x="0" y="-18924"/>
            <a:ext cx="9144000" cy="6876924"/>
          </a:xfrm>
          <a:prstGeom prst="rect">
            <a:avLst/>
          </a:prstGeom>
          <a:noFill/>
        </p:spPr>
      </p:pic>
      <p:sp>
        <p:nvSpPr>
          <p:cNvPr id="2" name="Rectangle 1"/>
          <p:cNvSpPr/>
          <p:nvPr/>
        </p:nvSpPr>
        <p:spPr>
          <a:xfrm>
            <a:off x="500034" y="3301"/>
            <a:ext cx="4572000" cy="823752"/>
          </a:xfrm>
          <a:prstGeom prst="rect">
            <a:avLst/>
          </a:prstGeom>
        </p:spPr>
        <p:txBody>
          <a:bodyPr wrap="square">
            <a:spAutoFit/>
          </a:bodyPr>
          <a:lstStyle/>
          <a:p>
            <a:pPr lvl="0">
              <a:lnSpc>
                <a:spcPct val="150000"/>
              </a:lnSpc>
            </a:pPr>
            <a:r>
              <a:rPr lang="en-US" sz="3600" b="1" dirty="0" smtClean="0">
                <a:latin typeface="Times New Roman" pitchFamily="18" charset="0"/>
                <a:cs typeface="Times New Roman" pitchFamily="18" charset="0"/>
              </a:rPr>
              <a:t>Inspection</a:t>
            </a:r>
          </a:p>
        </p:txBody>
      </p:sp>
      <p:sp>
        <p:nvSpPr>
          <p:cNvPr id="4" name="Rectangle 3"/>
          <p:cNvSpPr/>
          <p:nvPr/>
        </p:nvSpPr>
        <p:spPr>
          <a:xfrm>
            <a:off x="571472" y="1038498"/>
            <a:ext cx="8072494" cy="3000821"/>
          </a:xfrm>
          <a:prstGeom prst="rect">
            <a:avLst/>
          </a:prstGeom>
        </p:spPr>
        <p:txBody>
          <a:bodyPr wrap="square">
            <a:spAutoFit/>
          </a:bodyPr>
          <a:lstStyle/>
          <a:p>
            <a:pPr>
              <a:lnSpc>
                <a:spcPct val="150000"/>
              </a:lnSpc>
              <a:buFont typeface="Wingdings" pitchFamily="2" charset="2"/>
              <a:buChar char="ü"/>
            </a:pPr>
            <a:r>
              <a:rPr lang="en-US" dirty="0" smtClean="0"/>
              <a:t>Effective means of regulating </a:t>
            </a:r>
            <a:endParaRPr lang="fa-IR" dirty="0" smtClean="0"/>
          </a:p>
          <a:p>
            <a:pPr>
              <a:lnSpc>
                <a:spcPct val="150000"/>
              </a:lnSpc>
              <a:buFont typeface="Wingdings" pitchFamily="2" charset="2"/>
              <a:buChar char="ü"/>
            </a:pPr>
            <a:r>
              <a:rPr lang="en-US" dirty="0" smtClean="0"/>
              <a:t>Ensuring more efficient use of</a:t>
            </a:r>
            <a:r>
              <a:rPr lang="fa-IR" dirty="0" smtClean="0"/>
              <a:t> </a:t>
            </a:r>
            <a:r>
              <a:rPr lang="en-US" dirty="0" smtClean="0"/>
              <a:t>the spectrum </a:t>
            </a:r>
            <a:endParaRPr lang="fa-IR" dirty="0" smtClean="0"/>
          </a:p>
          <a:p>
            <a:pPr>
              <a:lnSpc>
                <a:spcPct val="150000"/>
              </a:lnSpc>
              <a:buFont typeface="Wingdings" pitchFamily="2" charset="2"/>
              <a:buChar char="ü"/>
            </a:pPr>
            <a:r>
              <a:rPr lang="en-US" dirty="0" smtClean="0"/>
              <a:t>Ensures radio facilities are installed and operating in accordance with their</a:t>
            </a:r>
          </a:p>
          <a:p>
            <a:pPr>
              <a:lnSpc>
                <a:spcPct val="150000"/>
              </a:lnSpc>
              <a:buFont typeface="Wingdings" pitchFamily="2" charset="2"/>
              <a:buChar char="ü"/>
            </a:pPr>
            <a:r>
              <a:rPr lang="en-US" dirty="0" smtClean="0"/>
              <a:t>assigned operating parameters</a:t>
            </a:r>
            <a:endParaRPr lang="fa-IR" dirty="0" smtClean="0"/>
          </a:p>
          <a:p>
            <a:pPr>
              <a:lnSpc>
                <a:spcPct val="150000"/>
              </a:lnSpc>
            </a:pPr>
            <a:r>
              <a:rPr lang="en-US" dirty="0" smtClean="0"/>
              <a:t>For</a:t>
            </a:r>
            <a:r>
              <a:rPr lang="fa-IR" dirty="0" smtClean="0"/>
              <a:t> </a:t>
            </a:r>
            <a:r>
              <a:rPr lang="en-US" dirty="0" smtClean="0"/>
              <a:t>example</a:t>
            </a:r>
            <a:endParaRPr lang="fa-IR" dirty="0" smtClean="0"/>
          </a:p>
          <a:p>
            <a:pPr marL="355600">
              <a:lnSpc>
                <a:spcPct val="150000"/>
              </a:lnSpc>
              <a:buFont typeface="Arial" pitchFamily="34" charset="0"/>
              <a:buChar char="•"/>
            </a:pPr>
            <a:r>
              <a:rPr lang="en-US" dirty="0" smtClean="0"/>
              <a:t>excessive power</a:t>
            </a:r>
            <a:endParaRPr lang="fa-IR" dirty="0" smtClean="0"/>
          </a:p>
          <a:p>
            <a:pPr marL="355600">
              <a:lnSpc>
                <a:spcPct val="150000"/>
              </a:lnSpc>
              <a:buFont typeface="Arial" pitchFamily="34" charset="0"/>
              <a:buChar char="•"/>
            </a:pPr>
            <a:r>
              <a:rPr lang="en-US" dirty="0" smtClean="0"/>
              <a:t>error in the transmitter location</a:t>
            </a:r>
            <a:endParaRPr lang="en-US" dirty="0"/>
          </a:p>
        </p:txBody>
      </p:sp>
      <p:sp>
        <p:nvSpPr>
          <p:cNvPr id="5" name="Rectangle 4"/>
          <p:cNvSpPr/>
          <p:nvPr/>
        </p:nvSpPr>
        <p:spPr>
          <a:xfrm>
            <a:off x="595612" y="4049640"/>
            <a:ext cx="7858180" cy="2585323"/>
          </a:xfrm>
          <a:prstGeom prst="rect">
            <a:avLst/>
          </a:prstGeom>
        </p:spPr>
        <p:txBody>
          <a:bodyPr wrap="square">
            <a:spAutoFit/>
          </a:bodyPr>
          <a:lstStyle/>
          <a:p>
            <a:pPr>
              <a:lnSpc>
                <a:spcPct val="150000"/>
              </a:lnSpc>
            </a:pPr>
            <a:r>
              <a:rPr lang="en-US" dirty="0" smtClean="0"/>
              <a:t>The approaches include plans such as:</a:t>
            </a:r>
          </a:p>
          <a:p>
            <a:pPr>
              <a:lnSpc>
                <a:spcPct val="150000"/>
              </a:lnSpc>
              <a:buFont typeface="Wingdings" pitchFamily="2" charset="2"/>
              <a:buChar char="ü"/>
            </a:pPr>
            <a:r>
              <a:rPr lang="en-US" dirty="0" smtClean="0"/>
              <a:t>inspection of all newly authorized installations;</a:t>
            </a:r>
          </a:p>
          <a:p>
            <a:pPr>
              <a:lnSpc>
                <a:spcPct val="150000"/>
              </a:lnSpc>
              <a:buFont typeface="Wingdings" pitchFamily="2" charset="2"/>
              <a:buChar char="ü"/>
            </a:pPr>
            <a:r>
              <a:rPr lang="en-US" dirty="0" smtClean="0"/>
              <a:t>inspections based on cause </a:t>
            </a:r>
          </a:p>
          <a:p>
            <a:pPr marL="355600">
              <a:lnSpc>
                <a:spcPct val="150000"/>
              </a:lnSpc>
              <a:buFont typeface="Arial" pitchFamily="34" charset="0"/>
              <a:buChar char="•"/>
            </a:pPr>
            <a:r>
              <a:rPr lang="en-US" dirty="0" smtClean="0"/>
              <a:t>increased number of interference reports</a:t>
            </a:r>
          </a:p>
          <a:p>
            <a:pPr marL="355600">
              <a:lnSpc>
                <a:spcPct val="150000"/>
              </a:lnSpc>
              <a:buFont typeface="Arial" pitchFamily="34" charset="0"/>
              <a:buChar char="•"/>
            </a:pPr>
            <a:r>
              <a:rPr lang="en-US" dirty="0" smtClean="0"/>
              <a:t>discovery of</a:t>
            </a:r>
            <a:r>
              <a:rPr lang="fa-IR" dirty="0" smtClean="0"/>
              <a:t> </a:t>
            </a:r>
            <a:r>
              <a:rPr lang="en-US" dirty="0" smtClean="0"/>
              <a:t>rule infractions</a:t>
            </a:r>
          </a:p>
          <a:p>
            <a:pPr>
              <a:lnSpc>
                <a:spcPct val="150000"/>
              </a:lnSpc>
              <a:buFont typeface="Wingdings" pitchFamily="2" charset="2"/>
              <a:buChar char="ü"/>
            </a:pPr>
            <a:r>
              <a:rPr lang="en-US" dirty="0" smtClean="0"/>
              <a:t>inspecting a percentage of all stations on a random sampling</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60" y="1500174"/>
            <a:ext cx="2007192" cy="1857388"/>
          </a:xfrm>
          <a:prstGeom prst="rect">
            <a:avLst/>
          </a:prstGeom>
          <a:solidFill>
            <a:srgbClr val="CC99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smtClean="0">
                <a:latin typeface="Times New Roman" pitchFamily="18" charset="0"/>
                <a:cs typeface="Times New Roman" pitchFamily="18" charset="0"/>
              </a:rPr>
              <a:t>5</a:t>
            </a:r>
            <a:endParaRPr lang="en-US" sz="9600" dirty="0">
              <a:latin typeface="Times New Roman" pitchFamily="18" charset="0"/>
              <a:cs typeface="Times New Roman" pitchFamily="18" charset="0"/>
            </a:endParaRPr>
          </a:p>
        </p:txBody>
      </p:sp>
      <p:sp>
        <p:nvSpPr>
          <p:cNvPr id="13" name="Rectangle 12"/>
          <p:cNvSpPr/>
          <p:nvPr/>
        </p:nvSpPr>
        <p:spPr>
          <a:xfrm>
            <a:off x="2000232" y="3357562"/>
            <a:ext cx="5429288" cy="3500438"/>
          </a:xfrm>
          <a:prstGeom prst="rect">
            <a:avLst/>
          </a:prstGeom>
          <a:solidFill>
            <a:srgbClr val="CC99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3600" b="1" dirty="0" smtClean="0">
                <a:latin typeface="Times New Roman" pitchFamily="18" charset="0"/>
                <a:cs typeface="Times New Roman" pitchFamily="18" charset="0"/>
              </a:rPr>
              <a:t>Programs &amp; Indicators</a:t>
            </a:r>
            <a:endParaRPr lang="en-US" sz="3600" b="1" dirty="0">
              <a:latin typeface="Times New Roman" pitchFamily="18" charset="0"/>
              <a:cs typeface="Times New Roman" pitchFamily="18" charset="0"/>
            </a:endParaRPr>
          </a:p>
        </p:txBody>
      </p:sp>
      <p:sp>
        <p:nvSpPr>
          <p:cNvPr id="14" name="Rectangle 13"/>
          <p:cNvSpPr/>
          <p:nvPr/>
        </p:nvSpPr>
        <p:spPr>
          <a:xfrm>
            <a:off x="6715140" y="0"/>
            <a:ext cx="1214446" cy="1214422"/>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929554" y="0"/>
            <a:ext cx="1214446" cy="121442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929554" y="1245954"/>
            <a:ext cx="1214446" cy="1214422"/>
          </a:xfrm>
          <a:prstGeom prst="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929554" y="2484540"/>
            <a:ext cx="1214446" cy="1214422"/>
          </a:xfrm>
          <a:prstGeom prst="rect">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929554" y="3714752"/>
            <a:ext cx="1214446" cy="1214422"/>
          </a:xfrm>
          <a:prstGeom prst="rect">
            <a:avLst/>
          </a:prstGeom>
          <a:solidFill>
            <a:srgbClr val="CC99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929554" y="5643578"/>
            <a:ext cx="1214446" cy="1214422"/>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628134"/>
            <a:ext cx="6715172" cy="646331"/>
          </a:xfrm>
          <a:prstGeom prst="rect">
            <a:avLst/>
          </a:prstGeom>
          <a:noFill/>
        </p:spPr>
        <p:txBody>
          <a:bodyPr wrap="square" rtlCol="0">
            <a:spAutoFit/>
          </a:bodyPr>
          <a:lstStyle/>
          <a:p>
            <a:r>
              <a:rPr lang="en-US" sz="3600" b="1" dirty="0" smtClean="0">
                <a:latin typeface="Times New Roman" pitchFamily="18" charset="0"/>
                <a:cs typeface="Times New Roman" pitchFamily="18" charset="0"/>
              </a:rPr>
              <a:t>Annual Monitoring Programs </a:t>
            </a:r>
            <a:endParaRPr lang="en-US" sz="3600" b="1" dirty="0">
              <a:latin typeface="Times New Roman" pitchFamily="18" charset="0"/>
              <a:cs typeface="Times New Roman" pitchFamily="18" charset="0"/>
            </a:endParaRPr>
          </a:p>
        </p:txBody>
      </p:sp>
      <p:graphicFrame>
        <p:nvGraphicFramePr>
          <p:cNvPr id="6" name="Diagram 5"/>
          <p:cNvGraphicFramePr/>
          <p:nvPr/>
        </p:nvGraphicFramePr>
        <p:xfrm>
          <a:off x="0" y="1571612"/>
          <a:ext cx="9144000" cy="50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www.iraneconomist.com/files/fa/news/1392/5/21/16562_578.jpg"/>
          <p:cNvPicPr>
            <a:picLocks noChangeAspect="1" noChangeArrowheads="1"/>
          </p:cNvPicPr>
          <p:nvPr/>
        </p:nvPicPr>
        <p:blipFill>
          <a:blip r:embed="rId2">
            <a:lum bright="36000" contrast="-68000"/>
          </a:blip>
          <a:srcRect/>
          <a:stretch>
            <a:fillRect/>
          </a:stretch>
        </p:blipFill>
        <p:spPr bwMode="auto">
          <a:xfrm>
            <a:off x="0" y="0"/>
            <a:ext cx="9144000" cy="6858000"/>
          </a:xfrm>
          <a:prstGeom prst="rect">
            <a:avLst/>
          </a:prstGeom>
          <a:noFill/>
        </p:spPr>
      </p:pic>
      <p:sp>
        <p:nvSpPr>
          <p:cNvPr id="3" name="Rectangle 2"/>
          <p:cNvSpPr/>
          <p:nvPr/>
        </p:nvSpPr>
        <p:spPr>
          <a:xfrm>
            <a:off x="285720" y="500042"/>
            <a:ext cx="5786478" cy="646331"/>
          </a:xfrm>
          <a:prstGeom prst="rect">
            <a:avLst/>
          </a:prstGeom>
        </p:spPr>
        <p:txBody>
          <a:bodyPr wrap="square">
            <a:spAutoFit/>
          </a:bodyPr>
          <a:lstStyle/>
          <a:p>
            <a:r>
              <a:rPr lang="en-US" sz="3600" b="1" dirty="0" smtClean="0">
                <a:latin typeface="Times New Roman" pitchFamily="18" charset="0"/>
                <a:cs typeface="Times New Roman" pitchFamily="18" charset="0"/>
              </a:rPr>
              <a:t>Macro Indicators</a:t>
            </a:r>
            <a:endParaRPr lang="en-US" sz="3600" b="1" dirty="0">
              <a:latin typeface="Times New Roman" pitchFamily="18" charset="0"/>
              <a:cs typeface="Times New Roman" pitchFamily="18" charset="0"/>
            </a:endParaRPr>
          </a:p>
        </p:txBody>
      </p:sp>
      <p:sp>
        <p:nvSpPr>
          <p:cNvPr id="5" name="TextBox 4"/>
          <p:cNvSpPr txBox="1"/>
          <p:nvPr/>
        </p:nvSpPr>
        <p:spPr>
          <a:xfrm>
            <a:off x="356176" y="1311964"/>
            <a:ext cx="9071612" cy="4616648"/>
          </a:xfrm>
          <a:prstGeom prst="rect">
            <a:avLst/>
          </a:prstGeom>
          <a:noFill/>
        </p:spPr>
        <p:txBody>
          <a:bodyPr wrap="square" rtlCol="0">
            <a:spAutoFit/>
          </a:bodyPr>
          <a:lstStyle/>
          <a:p>
            <a:pPr>
              <a:lnSpc>
                <a:spcPct val="200000"/>
              </a:lnSpc>
            </a:pPr>
            <a:r>
              <a:rPr lang="en-US" sz="2100" dirty="0" smtClean="0">
                <a:latin typeface="Times New Roman" pitchFamily="18" charset="0"/>
                <a:cs typeface="Times New Roman" pitchFamily="18" charset="0"/>
              </a:rPr>
              <a:t>For instance(6 indicators)</a:t>
            </a:r>
          </a:p>
          <a:p>
            <a:pPr>
              <a:lnSpc>
                <a:spcPct val="200000"/>
              </a:lnSpc>
              <a:buFontTx/>
              <a:buChar char="-"/>
            </a:pPr>
            <a:r>
              <a:rPr lang="en-US" sz="2100" dirty="0" smtClean="0">
                <a:latin typeface="Times New Roman" pitchFamily="18" charset="0"/>
                <a:cs typeface="Times New Roman" pitchFamily="18" charset="0"/>
              </a:rPr>
              <a:t>Spectrum Monitoring </a:t>
            </a:r>
          </a:p>
          <a:p>
            <a:pPr>
              <a:lnSpc>
                <a:spcPct val="200000"/>
              </a:lnSpc>
            </a:pPr>
            <a:r>
              <a:rPr lang="en-US" sz="2100" dirty="0" smtClean="0">
                <a:latin typeface="Times New Roman" pitchFamily="18" charset="0"/>
                <a:cs typeface="Times New Roman" pitchFamily="18" charset="0"/>
              </a:rPr>
              <a:t>(Monitored channels/ programmed channels to be monitored for a period)× 100</a:t>
            </a:r>
          </a:p>
          <a:p>
            <a:pPr>
              <a:lnSpc>
                <a:spcPct val="200000"/>
              </a:lnSpc>
              <a:buFontTx/>
              <a:buChar char="-"/>
            </a:pPr>
            <a:r>
              <a:rPr lang="en-US" sz="2100" dirty="0" smtClean="0">
                <a:latin typeface="Times New Roman" pitchFamily="18" charset="0"/>
                <a:cs typeface="Times New Roman" pitchFamily="18" charset="0"/>
              </a:rPr>
              <a:t>Inspection of radio installation</a:t>
            </a:r>
          </a:p>
          <a:p>
            <a:pPr>
              <a:lnSpc>
                <a:spcPct val="200000"/>
              </a:lnSpc>
            </a:pPr>
            <a:r>
              <a:rPr lang="en-US" sz="2100" dirty="0" smtClean="0">
                <a:latin typeface="Times New Roman" pitchFamily="18" charset="0"/>
                <a:cs typeface="Times New Roman" pitchFamily="18" charset="0"/>
              </a:rPr>
              <a:t>(Inspected radio networks/ All licensed radio networks in the region)× 100</a:t>
            </a:r>
          </a:p>
          <a:p>
            <a:pPr>
              <a:lnSpc>
                <a:spcPct val="200000"/>
              </a:lnSpc>
            </a:pPr>
            <a:r>
              <a:rPr lang="en-US" sz="2100" dirty="0" smtClean="0">
                <a:latin typeface="Times New Roman" pitchFamily="18" charset="0"/>
                <a:cs typeface="Times New Roman" pitchFamily="18" charset="0"/>
              </a:rPr>
              <a:t>The ability of eliminating the interferences</a:t>
            </a:r>
          </a:p>
          <a:p>
            <a:pPr>
              <a:lnSpc>
                <a:spcPct val="200000"/>
              </a:lnSpc>
            </a:pPr>
            <a:r>
              <a:rPr lang="en-US" sz="2100" dirty="0" smtClean="0">
                <a:latin typeface="Times New Roman" pitchFamily="18" charset="0"/>
                <a:cs typeface="Times New Roman" pitchFamily="18" charset="0"/>
              </a:rPr>
              <a:t>(Analyzed interferences/proclaimed interferences )× 100</a:t>
            </a:r>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descr="data:image/jpeg;base64,/9j/4AAQSkZJRgABAQAAAQABAAD/2wCEAAkGBxQSEhUUEBQVFBQUFRQUFBQUFBUUFBcVFBQWFhcVFhUYHCggGBolHBcUITEhJikrLi4uFyAzODQtNygtLisBCgoKDg0OGhAQGiwlHyQsLCwsNywsLC0tLCwsLzUsLCwvLCwsLCwsMCwsLCwsLDAsLywsLCwsLCwsLCwsLCwsLP/AABEIAMIBAwMBIgACEQEDEQH/xAAcAAABBQEBAQAAAAAAAAAAAAAAAQIDBAYFBwj/xABJEAABAgIGAwsJBwMEAQUAAAABAAIDEQQFEiExQVFhcQYTFCIygZGSsdHwIzNCUlNyobLBByRic4Kz4RVDojWDwvGjJVRj0uL/xAAbAQEAAgMBAQAAAAAAAAAAAAAAAQIDBAUGB//EADYRAAICAQEFAwkHBQAAAAAAAAABAgMRBBIhMVFxBSJBExRSYYGRsdHwBiQyQnKh4SMzosHx/9oADAMBAAIRAxEAPwDzymUuJvj5Pfy3yk93rHWoeGRPaP67u9dan1E4veWOBm5xkbjeSccFXo9SuIJiBzJHGUwefBacoTT3npadRROKw0UeGRPaP67u9dura9Jk2M4giQESZ5g//wC3TpVb+it9c9ATYdUAgm2RIuGAyJH0URlKLyibqarY7MkadsQ5k9Kna86T0rhUBhhiVu2zIHEe6Rlq7F1aLSQ7A6ucZHQVvV2KaPOanSypfNcx0W004mR1noU9Bprob2vbeWmcnXtIzBGgp9kESKquYWmR5jpCyGqes0F8KNDbEhtbZcJ8lswcwbsQVMaO31G9Udywe5Cud4iWHnyUQic8GuwDtmR/heiEKjWDInkqmjt9VvVCYaO31W9UdytEJpCE4Kpo7fVb1R3Jpo7fVb1QrRCaWoCoaO31W9UJpo7fVb1QrRamlqAqGA31W9UJhgN9VvQFbLUwtQgqmA31R0BNMBugdUK1ZTHBBgqmC3QOqE6lQGghshxQAeKMcXfEkcyswIc3NBwmJ7M1DEMyScySee9Bgq7y3QOgJjoTdA6oVuzcfGv6KNwQjBHAgtE3kA2ZSBaJF5w2gYnozVV0MaPgF0aQJBrdAtHa+/5Q1ViNQUoFQwh4AUZhjwArbhqCYRs6FIwVDDHgBMMMeAFaI1DoUZGodCEFUsHgDvUZYNfR/KtuGodCjcNQ6FIKLxehPi4pVBBn3co7SpmJHUZ8zdmcwrdDoLnEzEpaC3vUkISg1XCfaJaATK9vFPwuVSm7nXCG/ejb85cbnXk8xWgotFsTudfLKfZNTwr2kA3kuHSTkscq4y8DZq1NtfBnl9UseyI5jwW8WciJXgi/4pKXHdCjEsOIBIOBuzXpwq5hB30B12OjYVka23MOMW3BNppcJsPKAGjStadMo74nYo7QqtezcsZ9xcq+kh0MOdcTK44i44rquq0uF8tIM8FkK4LmNEptIfsyN0lraorQOAa4yMh42LLVftPZfE1NZ2a615WvfH4fwUYsAsNl8pyndhLSt3uMrnfG7zEPHYOIT6TBltHZsKzFbwbZEsQLj03HUufRYzmODmktewzGkOC2GcpbmeukJpCqVHWbaTCDxIOFz26HdxxCvyWMyEJCY5qmISSQEBamkKYhNLUBAWptlTkJpapBXcEwtVgsTSxARwG8b9Lj/gVXLVdgtv8A0u+UqEtQFdzbun6KJzVac27p+ijLUAymjju1OI6Lvoqxar1Lbx3e8T0marlqEDaFAD4jWunImRkQDgczcp4VAYHBsS1N5bvdlzOTavtHCclIKSLnnzjLLWCyLBaBfa0m9Pj0xrg1p5Ja0RCGNDgQ6fFQFU0BjXyiWuO6UKy5k5B8jaOAMk+lVMOLvYdKb7dp8Odlrw3i6781NR6c0Ta7ktkGShtJLQ+fGnnJApMFrnuBdN9qc4bCOXNshlcg3FenVdBh8rfbzEa2T4Z4wIsz0DFQV1VjITZsD/OFvGcxwlZBwbfOauvrNpdEnyCIlgiG20S+WIOwqlWz4T3F7C4uLrwWhrbIaBMSzQGcjjjHxkhSUlvGPN2IVslTnDFTMUIxTnRmt5TgNpUkHWq3PmVqwC0zAPK+qp1TadMshxHC68Q3y5iRJdAQYga6cGN6X9s61BJyjRfVJGo8YfG/4pLJbiJaxeP45091IDfOB8P8yG9g6XCSswIrXckg7CCgKla1LCpjONxXi+03GesZhZCmbmjBdJxdjxXCUjsMlvTAzbcdGX8KOlQt8aWRbwcRP4gjtWC2hT3+J0tF2lZp+698eRlKBWTGEQ3OJOnR0di6VKo8+O3GWA9Id+hZ6u9z76ObTJuhz5Wbfe71aqOt5cSIbsjo/hUqualsWcfA29b2bCyrzrSb4+K8V7Dv1FWjoEQPbe03Pb6zcxtHavTKPGbEa17DNrhMFeW0qBLjtwN7h/yH16V3dyddby7e4h8k83HJjjnsOfTpWyzhrcbchIQpSEhCqWISE0hTEJpCAhLUwtVghNIQFchNIU5CQjxNSCGDc4bb9hxUTmS5lYI8TSxhfPTfjnn8ZoCoW3KNzVbl4mmEHwf5QFRwTC1WyPE/5TCPE/5QFUtTC1WyPE/5TDPwf5QgplqYWq4QfB/lNIPg/wAqQUi1MLVdIPg/ymWT4P8AKA4lKhm0ebsCVWqxuiHmz/CEKCpDRNyxsb9TozaNBxABBiOBvF+UxK4TOoK5V9Ngtuqyguin28QBoP8AuxJnmEtS6VX7mWOsxaU40iJZBaH+bYJAhrYeFwliNcsAdHZu1DL6S8dzJZRM0INZxL3RaPBnk1piOA/UCD0pf6VTv/ff+BklpJJbKZJwZo0Wnt/vQIw0PhuYf8QubS6IDfSKGYZ9rRiDzkMkZbZrcCGpGQUyNk88h0F5E6NFEVoxa6545rvol38i6NDLNcpt7wt1SamhRDNzZPyeziPH6h9VzKUKRBJtwxSoOlglSWDTZPFijZI6kyRsmcdCBGTmkaiCDpyksdug3NmHOJAE2YuZm3WNI7FvrDS0xYNmJCne+E2w9pzEaDgD+ICekAI4OHCcMz/Dn+nJw1fBUsqjYsM29FrrdJZt1vqvB9Tz2oa5lKHEN2R0fwuvSIFgzHIP+JP/ABP1VfdNuaxi0YX4vhj4uYPoqe52ugfIxpX3AnD3TqWOqyUHsWex8zd1ulq1EPOtKt35o+i+fQ9G3I1zbAgxDxgPJk+k0eidY7Ni0xC8sdDMJwkTKc2OneCL5E6RK45y1L0Dc/WwpDONIRGgWxp/ENR+CztHHizokJpClISSUFiIhMIUxamkICKSaQpSE2SEEJCWUxLMX82f0+KkspMDMZdCArkILDrUz2yvE5HDuTDPWpBXITSFZJOk89/amEA4iWsdyArFMIVl0OXeEm8T5MnbMegoCoQmlWXwiMQRtBTN5JwBOwFAVnTSwW3z0dqkcxSQ4dwGZQg4NYscYjscvlCFbra6K4DKz8oQhBqqGPJs9xnyjx/3dOAoqEPJs91nyjx4Kna1QXBrU9rUrQpWtUAa1ikknAIQkakKdJEkBx6yqNsR++wnGDHl51g5UsBFbhEbtv0ELPxYbmvDIjGwYzibIB+7x8yYTv7cTOyf/wBLbqCmURkVhZFaHtdi1wmNR1EaclKZDRlAQ+YdxXgyJNxB0RB/y1jELGbrtyhcTFgNlEF74Yutfibr7VtqyoD4F73OfCHJjcqLBHqxh/dhfixGcr3pGutSaZB4E2EGbXN/C7Nt4vxBN6icFNYZl0+os09inD+H6med7m66EUbxHxwaTdOWWojIruUWM+BEBB4zb2nJzcwR0TCqbrtyu+zj0YSii97BdbliRof2qlucroUhu8RzKI3kuwJLbs/SH1I21hJp7MzZ1FMLY+XoW78y9F/I9cqyntjww9t2Tm5tdmD35q0QvO6pp76NF+Dm5PbPEeLjcvQaLSGxGB7DNpw7joKyNYNBPIpCaQpSEhCgkhISWVKQkI70BE5MIUpCSygIwcjgfhrTHQ1KQkGg3jxeEIIS2SaWqcsIww+HQo3N0BAQi76hNezoKnkka3LT2qQVw4jAkbCUx7icSTtJU5YmFiAgDJlWIYlM8wGkm4DsCWHDz5vHwXG3YVxwWjPe08eViF+a8ENP6RN3VUN4LRi5NJHBrjdKN+iCGwPa11i1OUyziuPWBQoaDuWbChsZGLhEstc8TFxeA8i/RalzIUbzI1VniemUIeTZ7jflCtNCr0EeTZ7jPlCttCkxCtapWhIwJ6gkRCVIgEQlQgGlNmnEL5xr+mPdSI4c95AjRQAXuIHlHXATwWC67ySTwdPszs166UoqWMH0QYrZytNnomJrgVnUpZN0BpMOdp0Ftxab/KQDkbzNmBvliQ7wZulazcNXdI4XAhb/ABDDc8NcxzrTSJG6Tpy5lhhrU5YaOrqvsxOqp2RsTwm96xw9rNnGpEpRWm008sgXOlcXS9F4kQ5uNxOTgs9ut3LCkDhFEujDjFou3zWND+1ej1nVMyYsGVs8th5EW6V+h8gBa5jkRkoEfeX2bxDJlIjjQ3ZscMiLtoIIJmJ7zipLDPM03TpntRZmdz1dClNEGMbEdk7LjiSLjdp0tzWnqOtXUd5Dhxbt8Z2PZpz24ZXczdfuT3/7xReLSGyJAwiaCD62g59CoVBXQpQ3qN5OksmASJWpYgjGd17ecXqkZYezI2LqIzj5anh4r0f4PXIUQPaHMILSJgjQnELE1FW7oDi14NmfHZiWn1m6R27Vtobw4BzSCCJgjAq/A1E8iSSSUkk2SAZZTHBSyTSEBEQmyUpCaWoCMXYIIB1didJIQgIzCO3ZemOapZJS47dsj2oQQRG/G/v+qjLVZccLh0azoSNdqHQpBC67XgANJNwHOZBYyHC/qFZhuNHoJtOI5L4079vGaBsYunu0rzg0ElhnGeTDgtF5tkSc8DOyDIfiOpWdzlWiraDJ/nHAxIpF5tkYDTISAGZ2qr3vBmj3IuXPcv8AfyIK8pHl3yBI4oxAwaEq4tOoILyYs7ZkXSdIAkA2RfgMOZCvg18no9B82z3GfKFaaFXoA8mz3GfKFbYFQuOCVCEJBCSaJoBUiJqjTKVEafJw2vlkX2T0ES+KAuL5lrt33mP+dF/ccvff6vHJlvIEsQQ4/FeY159m9JLokaE5rgS+IWv4jhMlxkZkH4LW1VcpJYO52Fq69PZLbeM4MQ0rQ7gL6xo35h+DHFZprrhsWl+zn/UqN7z/ANqIubWu+up7TW2fdbP0v4H0CuVXdUNjMdcLcrjplOQOnEjnXVAQu2fLzzyrabvZ3uLc0YOOLCcnfgOn+Sqe7Dcjwjy1H8nSW3zBkIksJnJ11x6Vp90VUgvtC61MhwydiRLMG65cqr6W6Ed6ig2Re2V5aMJt9ZurEaMAkoqSwy1N06Z7UX9cmZio654R5GkeSpUPiguErRHokadI5wtTUtbOgOLHg2Z8ZmYn6TDmD0Haqu6rcsymNESGQyOADDiA8V4F4DiMtDsRrC4FV1w61wangwo7DZZFIlPQHHAz04HUb1RTcXsz9jNyyiF8Xbp/D8UeXrXNfA9cgRWvaHMM2nAjxcnSWJq2sYlHfZIxvLfRcPWYdPxGa2FDpjIrbTDtGYOghZMGgnkkkkkpCE0hARySEKSSaQgIyE0hSkJLOlAROCaQpSEllARPGGxVaVGDWmZDQAXFxwa1vKcdg+JCkjRpmQvE8sToAWJ3S0p9Mjig0Y4m1SIg5IDfQnm1s+cqG8FoR2mO3L0c1hTDTYjZUeAbFGYcyCTaOkjlHW4aF36bG3+NIebhEE6HRMWjmuef9vWpaUW0SAyBRxfIQ4bScSc3HWZkn3jkii0ew0NBmby45ucby46yTgpSwLJ7T3cDh1mPKu5tPqjQEJa1867D0dHqjWhWyYjd1ePJw/cZ8oVwBVqu83D9xnyhWlQyIFxq/wB01GoZaKTEsF4JaAyI8kCQPIaZYhdgryP7b3Si0b3IvzNWK6bhByRvdnaaGp1EapvCeeHQ00X7T6AOS6I7ZCcPmkrVUfaBQqQbIib071YwsT2O5PNNeDsIT7S0fPZ54Hq39mdK47pNP69R9PQ3AiYMwcCLwudGjSiOGsdgVfcP/p9F/JZ2KCnxpRnjWOwLpQeVk8TdDyc5R5Nr3EkeNxzzdgTqXH8jF/KifI5cyJG455uwJafH+7xvyYv7blMuBSH4keBNNw2LT/ZpfWdF96L+xEWUa64bAtb9lYnWlH1b6f8AwvC5Fa766n0PWz+6T/S/gfQaEBC6588K9No9thGeI2rNUihteLLxsObThMHTj2GYuWtXIrCBJ0xgb1KIaM4xz6OZOFthOy0fWZ6r9LTccRmQV3UcCnwhM8YebjNHGafVcO1pXbdBDgWuAIOIK5FJocSATEgmbfSDrwRoeM/fxGfpOJxUlhlqrJ1SU4PDRjodOi0Jwo1YtL4U/JRhMkDIscLyBo5Q1haOjx3Q5RIb7UMjixmSlLQ8DDbKWmS6oMCmQ3QorA67jQncpv4mnMaHC/sWPptR0urXGLQiY9HJm+EbyBnabn7zb9IWHMq+O9fujotU6zesQs/xl05P9uh6FV1dtfIROK7T6J7l1gvMamriBSboDhBi5wInJJzsHLm6q71GrKJBMnTZ+F97D7rsOYEHUsqakso59lc6pbNiwzYSTSFy4FeD02ka23joOCtNrOEfSltB7lOChZkkKgdWEP1p7Ae5V4taD0ATtuQZLjiBjcFzqXThlhhcCS4nAAC+9U4lMdEJs8azyjOzCZ7z8B8TqWRp26nfI4otXkxYzpiJSAOLDYOUILTgThbxvxwlDaXEtCDm8I6u6GuHwhvMEWqTF4oa2/egfRBFxiHM4DAaTf3P1TDq+AXPkYrr4j54nEMadA7ynVLUrKKDFjEGKRe43hg9Vuk681CSaVEtO8ywkBvrGeB04CfML70Sy8smUklsx/6SVe10VxjxMXCUMaGH0paXXS0ADSV02MmZePHjY6HDLjdz6FbZDkJBWMZl62bKK6X4flCE+uR5Z36flCEINlV3mofuM+UJ1KpTIYtPMhpkT2JtXeah+4z5QoK0jWbGsn6KpbwITuhgZPJ2Nd9QvNvtdY+kmBEo8N72w2xA+TZkTLCDIXkXFbWsWQ7TSGNBdOchKcpZKxQyz1W9AVZwU44M+l1MtParEuB86wnXKS0u59opArKkgCQtQjIfkQ1nLS5E4Yk0fRdNqdumMuayfSO4Y/8Ap9F/JZ2Lk1vGlSIg1j5Qsluaral8HhNZFIY1jWtAsCQAwnKa67Q95tRHTcZTJvJkJXrs1rEV0PnGqlm6f6n8Sw+NxzzdgSVnH+7R/wAiN+25c90bjHxkE2to33akfkRv23K0uDMdb766o8fabltPsiE6zhamRT/gR9ViAVufsZvrJuqFFPwA+q5Va76Pb62f3afRnvwSpAlXTPEAoKXDtN2KdCA4wanSU8aFIphapIONWNTB5tQuI8Xgg2RPS0jkHG7A34ElygotdOhusUsFpBlvoEhq3xo5J1iYOV167pCipNFbEEojQRfI5ieMjo0g3EYgzQjBnd0G4ijUzyjJQohvEWFItdoLm4O2i/WszFbWtXAh7BTKOM74nFyn6bbsiHBax1VR6OS6iPmDeYZEwczah6dbJnU0KeibqmC6kMdCM5Wxx4c9F17T+G+Wao6lnMdzNyvXTUdixKUfX4dHxRi6Bu3oT7ntjUV2BsceGDqbeB1AuzBr2iO5FOg7IjCD2t7FpqTVFCpotPhwI/4wG2+dzeMFw6R9ldXuwbFZ7sVxH+U1C8ouRL80lvxKPufyK0WvqI0canwP0Qy4/MVxKy3f0KGJQxGpbsrZEOEdrWytDUQtBC+yWgA8bfnajEA7Ghdyr9x9X0QW2wITSP7kXjka7T8FPffIpjTR9J+5fM80g0ata5k2XBqJdcAYcOyNDRe9egVHucotVwjYveR5SM7luzkNA1BdZu6OE5zmwuPYE3vwY3IAHMkykBrvuWaLn0uKZTfI3huA2uwYPjsVlHxZjsvclsx3LkvrePiRn0t+bILTzk6AfW15bV3qFRLgGiywXDYMgFNQKpDALUrhc1tzRq1royVsmFIibDAEgghSEJJKCTJ12PLP/T8jUJ1d+ef+n5GoQqa6rvNQ/cZ8oXJ3VxbIh+87sXWq7zUP3GfKFnPtAi2YcI//ACEf4lFxLPgc2m0qdjn+isUSkrNxqXyef6K5RKSrYKZPOftBiTrGkbYX7ENZ+0utu6f9/jn8r9mGuHaXJsXfZ7vR2Y08OiPSNy1I+7s2DsC7sOkrH1DGlBZsHYF1mUldaC7qPEah/wBWXVlsx+MfGhNriN91pH5EX9ty54j8YorSL92j/lRPkKS4MrT/AHI9Uec2lvvsT/1L/Yi9rF57aXon2Hwz/UHGRkKPEvlpfDXNrXeR67W2LzefQ97CVNCct88mCEIQEMdmarlqukKu5qArkJtlTFqZJSQREePGXaoKVQ2ROW2ZlK1eHge+JOlqnJXCEln/AK70BmaTuSYTahuskYXS6pYWgbSCqdJqinNaRBpEQYSnSHHPQWiXStkWosDWpyRgxtX1DTogO/06NDkbgxxdMSxmHiSkO4UuM4tLiRL8XNJfLRMvI6QVsGMAwTlGScHMoVRQYUPew0vbOZtucZnWJgS1SleV0oQDQGsAa0YNaAANgCVCAW2lDk1CAdNEk1OBQGUrweXf+n5GpVZragxHxXOa0kGzI3ZNA0oQqaOrvNQ/cZ8oWa+0WiOiQIe94tiTlpFh2a0tXeah+4z5Qoq1gW2ga5/AoWfA8ZjRi0hrgWkTuIkcleokc6DzAlbukVUDK5MFU6lbJTZPGN0tSx41LiPhwyWu3uRJDcIbWm4nSCq8HcZSXYhjdriewL21tTi0btHYrDKpGhakqk3k7devlGCivBHmFB3ORGsa0uHFABkDkFeZUTtJ6F6KaqGhOFVjQtpPCwcaa2pNnn39AkTinGo7r5kc69DdVgngg1aJYI2IrDTPPKPuVaMGgcy1e4yphBjF0v7ZHS5vctKyrhoVmBRw0zCxKCRu2ahyi0ThKhCuagIQhACY8J6EBXc1McFYc1MLUIIZIknuCS0gGJE+0hrggGoTnEZJikCoQg6kAIQhAAT976E1jZp980JOHWVaPhxHMaGyEsQZ3tB060KjXg8u/wDT8jUIVNVV3mofuM+UKdzZqCrvNQ/cZ8oVlQWIt5CN5ClQgIN5E04QlKhCcjLAS2AnIQgSykLU5CAEIQgBCEIAQhCAEIQgBNITkIBkk1zFKhAUiUAq6kkgKtvUEhds6FasDQEWBoCAqTTrOsKd0OermCbvGtARtaPWCkAJwd8EogBPAlggI7J0/BFk6VIhAZqtY8MRXB8O07izdaInxRkEqq1959/6fkahSVKdHpsQMbKI/kt9N2japeHRfaP67u9CEIDh0X2j+u7vRw6L7R/Xd3oQhIcOi+0f13d6OHRfaP67u9CEAcOi+0f13d6OHRfaP67u9CEAcOi+0f13d6OHRfaP67u9CEAcOi+0f13d6OHRfaP67u9CEAcOi+0f13d6OHRfaP67u9CEAcOi+0f13d6OHRfaP67u9CEAcOi+0f13d6OHRfaP67u9CEAcOi+0f13d6OHRfaP67u9CEAcOi+0f13d6OHRfaP67u9CEAcOi+0f13d6OHRfaP67u9CEAcOi+0f13d6OHRfaP67u9CEAcOi+0f13d6OHRfaP67u9CEAcOi+0f13d6OHRfaP67u9CEAcOi+0f13d6Th0X2j+u7vQhAcesKQ8xCS5xN2Lj6oQhCF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7108" name="AutoShape 4" descr="data:image/jpeg;base64,/9j/4AAQSkZJRgABAQAAAQABAAD/2wCEAAkGBxQSEhUUEBQVFBQUFRQUFBQUFBUUFBcVFBQWFhcVFhUYHCggGBolHBcUITEhJikrLi4uFyAzODQtNygtLisBCgoKDg0OGhAQGiwlHyQsLCwsNywsLC0tLCwsLzUsLCwvLCwsLCwsMCwsLCwsLDAsLywsLCwsLCwsLCwsLCwsLP/AABEIAMIBAwMBIgACEQEDEQH/xAAcAAABBQEBAQAAAAAAAAAAAAAAAQIDBAYFBwj/xABJEAABAgIGAwsJBwMEAQUAAAABAAIDEQQFEiExQVFhcQYTFCIygZGSsdHwIzNCUlNyobLBByRic4Kz4RVDojWDwvGjJVRj0uL/xAAbAQEAAgMBAQAAAAAAAAAAAAAAAQIDBAUGB//EADYRAAICAQEFAwkHBQAAAAAAAAABAgMRBBIhMVFxBSJBExRSYYGRsdHwBiQyQnKh4SMzosHx/9oADAMBAAIRAxEAPwDzymUuJvj5Pfy3yk93rHWoeGRPaP67u9dan1E4veWOBm5xkbjeSccFXo9SuIJiBzJHGUwefBacoTT3npadRROKw0UeGRPaP67u9dura9Jk2M4giQESZ5g//wC3TpVb+it9c9ATYdUAgm2RIuGAyJH0URlKLyibqarY7MkadsQ5k9Kna86T0rhUBhhiVu2zIHEe6Rlq7F1aLSQ7A6ucZHQVvV2KaPOanSypfNcx0W004mR1noU9Bprob2vbeWmcnXtIzBGgp9kESKquYWmR5jpCyGqes0F8KNDbEhtbZcJ8lswcwbsQVMaO31G9Udywe5Cud4iWHnyUQic8GuwDtmR/heiEKjWDInkqmjt9VvVCYaO31W9UdytEJpCE4Kpo7fVb1R3Jpo7fVb1QrRCaWoCoaO31W9UJpo7fVb1QrRamlqAqGA31W9UJhgN9VvQFbLUwtQgqmA31R0BNMBugdUK1ZTHBBgqmC3QOqE6lQGghshxQAeKMcXfEkcyswIc3NBwmJ7M1DEMyScySee9Bgq7y3QOgJjoTdA6oVuzcfGv6KNwQjBHAgtE3kA2ZSBaJF5w2gYnozVV0MaPgF0aQJBrdAtHa+/5Q1ViNQUoFQwh4AUZhjwArbhqCYRs6FIwVDDHgBMMMeAFaI1DoUZGodCEFUsHgDvUZYNfR/KtuGodCjcNQ6FIKLxehPi4pVBBn3co7SpmJHUZ8zdmcwrdDoLnEzEpaC3vUkISg1XCfaJaATK9vFPwuVSm7nXCG/ejb85cbnXk8xWgotFsTudfLKfZNTwr2kA3kuHSTkscq4y8DZq1NtfBnl9UseyI5jwW8WciJXgi/4pKXHdCjEsOIBIOBuzXpwq5hB30B12OjYVka23MOMW3BNppcJsPKAGjStadMo74nYo7QqtezcsZ9xcq+kh0MOdcTK44i44rquq0uF8tIM8FkK4LmNEptIfsyN0lraorQOAa4yMh42LLVftPZfE1NZ2a615WvfH4fwUYsAsNl8pyndhLSt3uMrnfG7zEPHYOIT6TBltHZsKzFbwbZEsQLj03HUufRYzmODmktewzGkOC2GcpbmeukJpCqVHWbaTCDxIOFz26HdxxCvyWMyEJCY5qmISSQEBamkKYhNLUBAWptlTkJpapBXcEwtVgsTSxARwG8b9Lj/gVXLVdgtv8A0u+UqEtQFdzbun6KJzVac27p+ijLUAymjju1OI6Lvoqxar1Lbx3e8T0marlqEDaFAD4jWunImRkQDgczcp4VAYHBsS1N5bvdlzOTavtHCclIKSLnnzjLLWCyLBaBfa0m9Pj0xrg1p5Ja0RCGNDgQ6fFQFU0BjXyiWuO6UKy5k5B8jaOAMk+lVMOLvYdKb7dp8Odlrw3i6781NR6c0Ta7ktkGShtJLQ+fGnnJApMFrnuBdN9qc4bCOXNshlcg3FenVdBh8rfbzEa2T4Z4wIsz0DFQV1VjITZsD/OFvGcxwlZBwbfOauvrNpdEnyCIlgiG20S+WIOwqlWz4T3F7C4uLrwWhrbIaBMSzQGcjjjHxkhSUlvGPN2IVslTnDFTMUIxTnRmt5TgNpUkHWq3PmVqwC0zAPK+qp1TadMshxHC68Q3y5iRJdAQYga6cGN6X9s61BJyjRfVJGo8YfG/4pLJbiJaxeP45091IDfOB8P8yG9g6XCSswIrXckg7CCgKla1LCpjONxXi+03GesZhZCmbmjBdJxdjxXCUjsMlvTAzbcdGX8KOlQt8aWRbwcRP4gjtWC2hT3+J0tF2lZp+698eRlKBWTGEQ3OJOnR0di6VKo8+O3GWA9Id+hZ6u9z76ObTJuhz5Wbfe71aqOt5cSIbsjo/hUqualsWcfA29b2bCyrzrSb4+K8V7Dv1FWjoEQPbe03Pb6zcxtHavTKPGbEa17DNrhMFeW0qBLjtwN7h/yH16V3dyddby7e4h8k83HJjjnsOfTpWyzhrcbchIQpSEhCqWISE0hTEJpCAhLUwtVghNIQFchNIU5CQjxNSCGDc4bb9hxUTmS5lYI8TSxhfPTfjnn8ZoCoW3KNzVbl4mmEHwf5QFRwTC1WyPE/5TCPE/5QFUtTC1WyPE/5TDPwf5QgplqYWq4QfB/lNIPg/wAqQUi1MLVdIPg/ymWT4P8AKA4lKhm0ebsCVWqxuiHmz/CEKCpDRNyxsb9TozaNBxABBiOBvF+UxK4TOoK5V9Ngtuqyguin28QBoP8AuxJnmEtS6VX7mWOsxaU40iJZBaH+bYJAhrYeFwliNcsAdHZu1DL6S8dzJZRM0INZxL3RaPBnk1piOA/UCD0pf6VTv/ff+BklpJJbKZJwZo0Wnt/vQIw0PhuYf8QubS6IDfSKGYZ9rRiDzkMkZbZrcCGpGQUyNk88h0F5E6NFEVoxa6545rvol38i6NDLNcpt7wt1SamhRDNzZPyeziPH6h9VzKUKRBJtwxSoOlglSWDTZPFijZI6kyRsmcdCBGTmkaiCDpyksdug3NmHOJAE2YuZm3WNI7FvrDS0xYNmJCne+E2w9pzEaDgD+ICekAI4OHCcMz/Dn+nJw1fBUsqjYsM29FrrdJZt1vqvB9Tz2oa5lKHEN2R0fwuvSIFgzHIP+JP/ABP1VfdNuaxi0YX4vhj4uYPoqe52ugfIxpX3AnD3TqWOqyUHsWex8zd1ulq1EPOtKt35o+i+fQ9G3I1zbAgxDxgPJk+k0eidY7Ni0xC8sdDMJwkTKc2OneCL5E6RK45y1L0Dc/WwpDONIRGgWxp/ENR+CztHHizokJpClISSUFiIhMIUxamkICKSaQpSE2SEEJCWUxLMX82f0+KkspMDMZdCArkILDrUz2yvE5HDuTDPWpBXITSFZJOk89/amEA4iWsdyArFMIVl0OXeEm8T5MnbMegoCoQmlWXwiMQRtBTN5JwBOwFAVnTSwW3z0dqkcxSQ4dwGZQg4NYscYjscvlCFbra6K4DKz8oQhBqqGPJs9xnyjx/3dOAoqEPJs91nyjx4Kna1QXBrU9rUrQpWtUAa1ikknAIQkakKdJEkBx6yqNsR++wnGDHl51g5UsBFbhEbtv0ELPxYbmvDIjGwYzibIB+7x8yYTv7cTOyf/wBLbqCmURkVhZFaHtdi1wmNR1EaclKZDRlAQ+YdxXgyJNxB0RB/y1jELGbrtyhcTFgNlEF74Yutfibr7VtqyoD4F73OfCHJjcqLBHqxh/dhfixGcr3pGutSaZB4E2EGbXN/C7Nt4vxBN6icFNYZl0+os09inD+H6med7m66EUbxHxwaTdOWWojIruUWM+BEBB4zb2nJzcwR0TCqbrtyu+zj0YSii97BdbliRof2qlucroUhu8RzKI3kuwJLbs/SH1I21hJp7MzZ1FMLY+XoW78y9F/I9cqyntjww9t2Tm5tdmD35q0QvO6pp76NF+Dm5PbPEeLjcvQaLSGxGB7DNpw7joKyNYNBPIpCaQpSEhCgkhISWVKQkI70BE5MIUpCSygIwcjgfhrTHQ1KQkGg3jxeEIIS2SaWqcsIww+HQo3N0BAQi76hNezoKnkka3LT2qQVw4jAkbCUx7icSTtJU5YmFiAgDJlWIYlM8wGkm4DsCWHDz5vHwXG3YVxwWjPe08eViF+a8ENP6RN3VUN4LRi5NJHBrjdKN+iCGwPa11i1OUyziuPWBQoaDuWbChsZGLhEstc8TFxeA8i/RalzIUbzI1VniemUIeTZ7jflCtNCr0EeTZ7jPlCttCkxCtapWhIwJ6gkRCVIgEQlQgGlNmnEL5xr+mPdSI4c95AjRQAXuIHlHXATwWC67ySTwdPszs166UoqWMH0QYrZytNnomJrgVnUpZN0BpMOdp0Ftxab/KQDkbzNmBvliQ7wZulazcNXdI4XAhb/ABDDc8NcxzrTSJG6Tpy5lhhrU5YaOrqvsxOqp2RsTwm96xw9rNnGpEpRWm008sgXOlcXS9F4kQ5uNxOTgs9ut3LCkDhFEujDjFou3zWND+1ej1nVMyYsGVs8th5EW6V+h8gBa5jkRkoEfeX2bxDJlIjjQ3ZscMiLtoIIJmJ7zipLDPM03TpntRZmdz1dClNEGMbEdk7LjiSLjdp0tzWnqOtXUd5Dhxbt8Z2PZpz24ZXczdfuT3/7xReLSGyJAwiaCD62g59CoVBXQpQ3qN5OksmASJWpYgjGd17ecXqkZYezI2LqIzj5anh4r0f4PXIUQPaHMILSJgjQnELE1FW7oDi14NmfHZiWn1m6R27Vtobw4BzSCCJgjAq/A1E8iSSSUkk2SAZZTHBSyTSEBEQmyUpCaWoCMXYIIB1didJIQgIzCO3ZemOapZJS47dsj2oQQRG/G/v+qjLVZccLh0azoSNdqHQpBC67XgANJNwHOZBYyHC/qFZhuNHoJtOI5L4079vGaBsYunu0rzg0ElhnGeTDgtF5tkSc8DOyDIfiOpWdzlWiraDJ/nHAxIpF5tkYDTISAGZ2qr3vBmj3IuXPcv8AfyIK8pHl3yBI4oxAwaEq4tOoILyYs7ZkXSdIAkA2RfgMOZCvg18no9B82z3GfKFaaFXoA8mz3GfKFbYFQuOCVCEJBCSaJoBUiJqjTKVEafJw2vlkX2T0ES+KAuL5lrt33mP+dF/ccvff6vHJlvIEsQQ4/FeY159m9JLokaE5rgS+IWv4jhMlxkZkH4LW1VcpJYO52Fq69PZLbeM4MQ0rQ7gL6xo35h+DHFZprrhsWl+zn/UqN7z/ANqIubWu+up7TW2fdbP0v4H0CuVXdUNjMdcLcrjplOQOnEjnXVAQu2fLzzyrabvZ3uLc0YOOLCcnfgOn+Sqe7Dcjwjy1H8nSW3zBkIksJnJ11x6Vp90VUgvtC61MhwydiRLMG65cqr6W6Ed6ig2Re2V5aMJt9ZurEaMAkoqSwy1N06Z7UX9cmZio654R5GkeSpUPiguErRHokadI5wtTUtbOgOLHg2Z8ZmYn6TDmD0Haqu6rcsymNESGQyOADDiA8V4F4DiMtDsRrC4FV1w61wangwo7DZZFIlPQHHAz04HUb1RTcXsz9jNyyiF8Xbp/D8UeXrXNfA9cgRWvaHMM2nAjxcnSWJq2sYlHfZIxvLfRcPWYdPxGa2FDpjIrbTDtGYOghZMGgnkkkkkpCE0hARySEKSSaQgIyE0hSkJLOlAROCaQpSEllARPGGxVaVGDWmZDQAXFxwa1vKcdg+JCkjRpmQvE8sToAWJ3S0p9Mjig0Y4m1SIg5IDfQnm1s+cqG8FoR2mO3L0c1hTDTYjZUeAbFGYcyCTaOkjlHW4aF36bG3+NIebhEE6HRMWjmuef9vWpaUW0SAyBRxfIQ4bScSc3HWZkn3jkii0ew0NBmby45ucby46yTgpSwLJ7T3cDh1mPKu5tPqjQEJa1867D0dHqjWhWyYjd1ePJw/cZ8oVwBVqu83D9xnyhWlQyIFxq/wB01GoZaKTEsF4JaAyI8kCQPIaZYhdgryP7b3Si0b3IvzNWK6bhByRvdnaaGp1EapvCeeHQ00X7T6AOS6I7ZCcPmkrVUfaBQqQbIib071YwsT2O5PNNeDsIT7S0fPZ54Hq39mdK47pNP69R9PQ3AiYMwcCLwudGjSiOGsdgVfcP/p9F/JZ2KCnxpRnjWOwLpQeVk8TdDyc5R5Nr3EkeNxzzdgTqXH8jF/KifI5cyJG455uwJafH+7xvyYv7blMuBSH4keBNNw2LT/ZpfWdF96L+xEWUa64bAtb9lYnWlH1b6f8AwvC5Fa766n0PWz+6T/S/gfQaEBC6588K9No9thGeI2rNUihteLLxsObThMHTj2GYuWtXIrCBJ0xgb1KIaM4xz6OZOFthOy0fWZ6r9LTccRmQV3UcCnwhM8YebjNHGafVcO1pXbdBDgWuAIOIK5FJocSATEgmbfSDrwRoeM/fxGfpOJxUlhlqrJ1SU4PDRjodOi0Jwo1YtL4U/JRhMkDIscLyBo5Q1haOjx3Q5RIb7UMjixmSlLQ8DDbKWmS6oMCmQ3QorA67jQncpv4mnMaHC/sWPptR0urXGLQiY9HJm+EbyBnabn7zb9IWHMq+O9fujotU6zesQs/xl05P9uh6FV1dtfIROK7T6J7l1gvMamriBSboDhBi5wInJJzsHLm6q71GrKJBMnTZ+F97D7rsOYEHUsqakso59lc6pbNiwzYSTSFy4FeD02ka23joOCtNrOEfSltB7lOChZkkKgdWEP1p7Ae5V4taD0ATtuQZLjiBjcFzqXThlhhcCS4nAAC+9U4lMdEJs8azyjOzCZ7z8B8TqWRp26nfI4otXkxYzpiJSAOLDYOUILTgThbxvxwlDaXEtCDm8I6u6GuHwhvMEWqTF4oa2/egfRBFxiHM4DAaTf3P1TDq+AXPkYrr4j54nEMadA7ynVLUrKKDFjEGKRe43hg9Vuk681CSaVEtO8ywkBvrGeB04CfML70Sy8smUklsx/6SVe10VxjxMXCUMaGH0paXXS0ADSV02MmZePHjY6HDLjdz6FbZDkJBWMZl62bKK6X4flCE+uR5Z36flCEINlV3mofuM+UJ1KpTIYtPMhpkT2JtXeah+4z5QoK0jWbGsn6KpbwITuhgZPJ2Nd9QvNvtdY+kmBEo8N72w2xA+TZkTLCDIXkXFbWsWQ7TSGNBdOchKcpZKxQyz1W9AVZwU44M+l1MtParEuB86wnXKS0u59opArKkgCQtQjIfkQ1nLS5E4Yk0fRdNqdumMuayfSO4Y/8Ap9F/JZ2Lk1vGlSIg1j5Qsluaral8HhNZFIY1jWtAsCQAwnKa67Q95tRHTcZTJvJkJXrs1rEV0PnGqlm6f6n8Sw+NxzzdgSVnH+7R/wAiN+25c90bjHxkE2to33akfkRv23K0uDMdb766o8fabltPsiE6zhamRT/gR9ViAVufsZvrJuqFFPwA+q5Va76Pb62f3afRnvwSpAlXTPEAoKXDtN2KdCA4wanSU8aFIphapIONWNTB5tQuI8Xgg2RPS0jkHG7A34ElygotdOhusUsFpBlvoEhq3xo5J1iYOV167pCipNFbEEojQRfI5ieMjo0g3EYgzQjBnd0G4ijUzyjJQohvEWFItdoLm4O2i/WszFbWtXAh7BTKOM74nFyn6bbsiHBax1VR6OS6iPmDeYZEwczah6dbJnU0KeibqmC6kMdCM5Wxx4c9F17T+G+Wao6lnMdzNyvXTUdixKUfX4dHxRi6Bu3oT7ntjUV2BsceGDqbeB1AuzBr2iO5FOg7IjCD2t7FpqTVFCpotPhwI/4wG2+dzeMFw6R9ldXuwbFZ7sVxH+U1C8ouRL80lvxKPufyK0WvqI0canwP0Qy4/MVxKy3f0KGJQxGpbsrZEOEdrWytDUQtBC+yWgA8bfnajEA7Ghdyr9x9X0QW2wITSP7kXjka7T8FPffIpjTR9J+5fM80g0ata5k2XBqJdcAYcOyNDRe9egVHucotVwjYveR5SM7luzkNA1BdZu6OE5zmwuPYE3vwY3IAHMkykBrvuWaLn0uKZTfI3huA2uwYPjsVlHxZjsvclsx3LkvrePiRn0t+bILTzk6AfW15bV3qFRLgGiywXDYMgFNQKpDALUrhc1tzRq1royVsmFIibDAEgghSEJJKCTJ12PLP/T8jUJ1d+ef+n5GoQqa6rvNQ/cZ8oXJ3VxbIh+87sXWq7zUP3GfKFnPtAi2YcI//ACEf4lFxLPgc2m0qdjn+isUSkrNxqXyef6K5RKSrYKZPOftBiTrGkbYX7ENZ+0utu6f9/jn8r9mGuHaXJsXfZ7vR2Y08OiPSNy1I+7s2DsC7sOkrH1DGlBZsHYF1mUldaC7qPEah/wBWXVlsx+MfGhNriN91pH5EX9ty54j8YorSL92j/lRPkKS4MrT/AHI9Uec2lvvsT/1L/Yi9rF57aXon2Hwz/UHGRkKPEvlpfDXNrXeR67W2LzefQ97CVNCct88mCEIQEMdmarlqukKu5qArkJtlTFqZJSQREePGXaoKVQ2ROW2ZlK1eHge+JOlqnJXCEln/AK70BmaTuSYTahuskYXS6pYWgbSCqdJqinNaRBpEQYSnSHHPQWiXStkWosDWpyRgxtX1DTogO/06NDkbgxxdMSxmHiSkO4UuM4tLiRL8XNJfLRMvI6QVsGMAwTlGScHMoVRQYUPew0vbOZtucZnWJgS1SleV0oQDQGsAa0YNaAANgCVCAW2lDk1CAdNEk1OBQGUrweXf+n5GpVZragxHxXOa0kGzI3ZNA0oQqaOrvNQ/cZ8oWa+0WiOiQIe94tiTlpFh2a0tXeah+4z5Qoq1gW2ga5/AoWfA8ZjRi0hrgWkTuIkcleokc6DzAlbukVUDK5MFU6lbJTZPGN0tSx41LiPhwyWu3uRJDcIbWm4nSCq8HcZSXYhjdriewL21tTi0btHYrDKpGhakqk3k7devlGCivBHmFB3ORGsa0uHFABkDkFeZUTtJ6F6KaqGhOFVjQtpPCwcaa2pNnn39AkTinGo7r5kc69DdVgngg1aJYI2IrDTPPKPuVaMGgcy1e4yphBjF0v7ZHS5vctKyrhoVmBRw0zCxKCRu2ahyi0ThKhCuagIQhACY8J6EBXc1McFYc1MLUIIZIknuCS0gGJE+0hrggGoTnEZJikCoQg6kAIQhAAT976E1jZp980JOHWVaPhxHMaGyEsQZ3tB060KjXg8u/wDT8jUIVNVV3mofuM+UKdzZqCrvNQ/cZ8oVlQWIt5CN5ClQgIN5E04QlKhCcjLAS2AnIQgSykLU5CAEIQgBCEIAQhCAEIQgBNITkIBkk1zFKhAUiUAq6kkgKtvUEhds6FasDQEWBoCAqTTrOsKd0OermCbvGtARtaPWCkAJwd8EogBPAlggI7J0/BFk6VIhAZqtY8MRXB8O07izdaInxRkEqq1959/6fkahSVKdHpsQMbKI/kt9N2japeHRfaP67u9CEIDh0X2j+u7vRw6L7R/Xd3oQhIcOi+0f13d6OHRfaP67u9CEAcOi+0f13d6OHRfaP67u9CEAcOi+0f13d6OHRfaP67u9CEAcOi+0f13d6OHRfaP67u9CEAcOi+0f13d6OHRfaP67u9CEAcOi+0f13d6OHRfaP67u9CEAcOi+0f13d6OHRfaP67u9CEAcOi+0f13d6OHRfaP67u9CEAcOi+0f13d6OHRfaP67u9CEAcOi+0f13d6OHRfaP67u9CEAcOi+0f13d6OHRfaP67u9CEAcOi+0f13d6OHRfaP67u9CEAcOi+0f13d6OHRfaP67u9CEAcOi+0f13d6Th0X2j+u7vQhAcesKQ8xCS5xN2Lj6oQhCF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7110" name="Picture 6" descr="http://www.arman-ati.com/Upload/Images/%D8%AA%DA%A9%D9%86%DB%8C%DA%A9%D8%A7%D9%84/%D8%B4%D8%A7%D8%AE%D8%B5.JPG"/>
          <p:cNvPicPr>
            <a:picLocks noChangeAspect="1" noChangeArrowheads="1"/>
          </p:cNvPicPr>
          <p:nvPr/>
        </p:nvPicPr>
        <p:blipFill>
          <a:blip r:embed="rId2">
            <a:lum bright="68000" contrast="-88000"/>
          </a:blip>
          <a:srcRect/>
          <a:stretch>
            <a:fillRect/>
          </a:stretch>
        </p:blipFill>
        <p:spPr bwMode="auto">
          <a:xfrm>
            <a:off x="0" y="-5093"/>
            <a:ext cx="9144000" cy="6863093"/>
          </a:xfrm>
          <a:prstGeom prst="rect">
            <a:avLst/>
          </a:prstGeom>
          <a:noFill/>
        </p:spPr>
      </p:pic>
      <p:sp>
        <p:nvSpPr>
          <p:cNvPr id="5" name="TextBox 4"/>
          <p:cNvSpPr txBox="1"/>
          <p:nvPr/>
        </p:nvSpPr>
        <p:spPr>
          <a:xfrm>
            <a:off x="189192" y="1510513"/>
            <a:ext cx="9144000" cy="4616648"/>
          </a:xfrm>
          <a:prstGeom prst="rect">
            <a:avLst/>
          </a:prstGeom>
          <a:noFill/>
        </p:spPr>
        <p:txBody>
          <a:bodyPr wrap="square" rtlCol="0">
            <a:spAutoFit/>
          </a:bodyPr>
          <a:lstStyle/>
          <a:p>
            <a:pPr>
              <a:lnSpc>
                <a:spcPct val="200000"/>
              </a:lnSpc>
            </a:pPr>
            <a:r>
              <a:rPr lang="en-US" sz="2100" dirty="0" smtClean="0">
                <a:latin typeface="Times New Roman" pitchFamily="18" charset="0"/>
                <a:cs typeface="Times New Roman" pitchFamily="18" charset="0"/>
              </a:rPr>
              <a:t>For instance (50 indicators)</a:t>
            </a:r>
          </a:p>
          <a:p>
            <a:pPr>
              <a:lnSpc>
                <a:spcPct val="200000"/>
              </a:lnSpc>
              <a:buFont typeface="Wingdings" pitchFamily="2" charset="2"/>
              <a:buChar char="Ø"/>
            </a:pPr>
            <a:r>
              <a:rPr lang="en-US" sz="2100" dirty="0" smtClean="0">
                <a:latin typeface="Times New Roman" pitchFamily="18" charset="0"/>
                <a:cs typeface="Times New Roman" pitchFamily="18" charset="0"/>
              </a:rPr>
              <a:t>Numbers of monitored frequency channels (Fixed &amp; Mobile Stations)</a:t>
            </a:r>
          </a:p>
          <a:p>
            <a:pPr>
              <a:lnSpc>
                <a:spcPct val="200000"/>
              </a:lnSpc>
              <a:buFont typeface="Wingdings" pitchFamily="2" charset="2"/>
              <a:buChar char="Ø"/>
            </a:pPr>
            <a:r>
              <a:rPr lang="en-US" sz="2100" dirty="0" smtClean="0">
                <a:latin typeface="Times New Roman" pitchFamily="18" charset="0"/>
                <a:cs typeface="Times New Roman" pitchFamily="18" charset="0"/>
              </a:rPr>
              <a:t>Numbers of active assigned frequency channels (Fixed &amp; Mobile Stations)</a:t>
            </a:r>
          </a:p>
          <a:p>
            <a:pPr>
              <a:lnSpc>
                <a:spcPct val="200000"/>
              </a:lnSpc>
              <a:buFont typeface="Wingdings" pitchFamily="2" charset="2"/>
              <a:buChar char="Ø"/>
            </a:pPr>
            <a:r>
              <a:rPr lang="en-US" sz="2100" dirty="0" smtClean="0">
                <a:latin typeface="Times New Roman" pitchFamily="18" charset="0"/>
                <a:cs typeface="Times New Roman" pitchFamily="18" charset="0"/>
              </a:rPr>
              <a:t>Numbers of non-active assigned frequency channels (Fixed &amp; Mobile Stations)</a:t>
            </a:r>
          </a:p>
          <a:p>
            <a:pPr>
              <a:lnSpc>
                <a:spcPct val="200000"/>
              </a:lnSpc>
              <a:buFont typeface="Wingdings" pitchFamily="2" charset="2"/>
              <a:buChar char="Ø"/>
            </a:pPr>
            <a:r>
              <a:rPr lang="en-US" sz="2100" dirty="0" smtClean="0">
                <a:latin typeface="Times New Roman" pitchFamily="18" charset="0"/>
                <a:cs typeface="Times New Roman" pitchFamily="18" charset="0"/>
              </a:rPr>
              <a:t>Numbers of free frequency channels (Fixed &amp; Mobile Stations)</a:t>
            </a:r>
          </a:p>
          <a:p>
            <a:pPr>
              <a:lnSpc>
                <a:spcPct val="200000"/>
              </a:lnSpc>
              <a:buFont typeface="Wingdings" pitchFamily="2" charset="2"/>
              <a:buChar char="Ø"/>
            </a:pPr>
            <a:r>
              <a:rPr lang="en-US" sz="2100" dirty="0" smtClean="0">
                <a:latin typeface="Times New Roman" pitchFamily="18" charset="0"/>
                <a:cs typeface="Times New Roman" pitchFamily="18" charset="0"/>
              </a:rPr>
              <a:t>Numbers of unauthorized frequency channels (Fixed &amp; Mobile Stations)</a:t>
            </a:r>
          </a:p>
          <a:p>
            <a:pPr>
              <a:lnSpc>
                <a:spcPct val="200000"/>
              </a:lnSpc>
              <a:buFont typeface="Wingdings" pitchFamily="2" charset="2"/>
              <a:buChar char="Ø"/>
            </a:pPr>
            <a:r>
              <a:rPr lang="en-US" sz="2100" dirty="0" smtClean="0">
                <a:latin typeface="Times New Roman" pitchFamily="18" charset="0"/>
                <a:cs typeface="Times New Roman" pitchFamily="18" charset="0"/>
              </a:rPr>
              <a:t>Numbers of identified, analyzed, eliminated interferences </a:t>
            </a:r>
            <a:r>
              <a:rPr lang="en-US" sz="1600" dirty="0" smtClean="0">
                <a:latin typeface="Times New Roman" pitchFamily="18" charset="0"/>
                <a:cs typeface="Times New Roman" pitchFamily="18" charset="0"/>
              </a:rPr>
              <a:t>(Fixed &amp; Mobile Stations)</a:t>
            </a:r>
          </a:p>
        </p:txBody>
      </p:sp>
      <p:sp>
        <p:nvSpPr>
          <p:cNvPr id="6" name="Rectangle 5"/>
          <p:cNvSpPr/>
          <p:nvPr/>
        </p:nvSpPr>
        <p:spPr>
          <a:xfrm>
            <a:off x="214282" y="642918"/>
            <a:ext cx="5786478" cy="646331"/>
          </a:xfrm>
          <a:prstGeom prst="rect">
            <a:avLst/>
          </a:prstGeom>
        </p:spPr>
        <p:txBody>
          <a:bodyPr wrap="square">
            <a:spAutoFit/>
          </a:bodyPr>
          <a:lstStyle/>
          <a:p>
            <a:r>
              <a:rPr lang="en-US" sz="3600" b="1" dirty="0" smtClean="0">
                <a:latin typeface="Times New Roman" pitchFamily="18" charset="0"/>
                <a:cs typeface="Times New Roman" pitchFamily="18" charset="0"/>
              </a:rPr>
              <a:t>Micro Indicators</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60" y="1500174"/>
            <a:ext cx="2007192" cy="1857388"/>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smtClean="0">
                <a:latin typeface="Times New Roman" pitchFamily="18" charset="0"/>
                <a:cs typeface="Times New Roman" pitchFamily="18" charset="0"/>
              </a:rPr>
              <a:t>6</a:t>
            </a:r>
            <a:endParaRPr lang="en-US" sz="9600" dirty="0">
              <a:latin typeface="Times New Roman" pitchFamily="18" charset="0"/>
              <a:cs typeface="Times New Roman" pitchFamily="18" charset="0"/>
            </a:endParaRPr>
          </a:p>
        </p:txBody>
      </p:sp>
      <p:sp>
        <p:nvSpPr>
          <p:cNvPr id="13" name="Rectangle 12"/>
          <p:cNvSpPr/>
          <p:nvPr/>
        </p:nvSpPr>
        <p:spPr>
          <a:xfrm>
            <a:off x="2000232" y="3357562"/>
            <a:ext cx="5429288" cy="3500438"/>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3600" b="1" dirty="0" smtClean="0">
                <a:latin typeface="Times New Roman" pitchFamily="18" charset="0"/>
                <a:cs typeface="Times New Roman" pitchFamily="18" charset="0"/>
              </a:rPr>
              <a:t>Future Plan</a:t>
            </a:r>
            <a:endParaRPr lang="en-US" sz="3600" b="1" dirty="0">
              <a:latin typeface="Times New Roman" pitchFamily="18" charset="0"/>
              <a:cs typeface="Times New Roman" pitchFamily="18" charset="0"/>
            </a:endParaRPr>
          </a:p>
        </p:txBody>
      </p:sp>
      <p:sp>
        <p:nvSpPr>
          <p:cNvPr id="14" name="Rectangle 13"/>
          <p:cNvSpPr/>
          <p:nvPr/>
        </p:nvSpPr>
        <p:spPr>
          <a:xfrm>
            <a:off x="6715140" y="0"/>
            <a:ext cx="1214446" cy="1214422"/>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929554" y="0"/>
            <a:ext cx="1214446" cy="121442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929554" y="1245954"/>
            <a:ext cx="1214446" cy="1214422"/>
          </a:xfrm>
          <a:prstGeom prst="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929554" y="2484540"/>
            <a:ext cx="1214446" cy="1214422"/>
          </a:xfrm>
          <a:prstGeom prst="rect">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929554" y="3714752"/>
            <a:ext cx="1214446" cy="1214422"/>
          </a:xfrm>
          <a:prstGeom prst="rect">
            <a:avLst/>
          </a:prstGeom>
          <a:solidFill>
            <a:srgbClr val="CC99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929554" y="5643578"/>
            <a:ext cx="1214446" cy="1214422"/>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0" name="Picture 14" descr="http://www.prashantmodi.in/wp-content/uploads/2012/10/Prashant-Modi-Future-sign-post.jpg"/>
          <p:cNvPicPr>
            <a:picLocks noChangeAspect="1" noChangeArrowheads="1"/>
          </p:cNvPicPr>
          <p:nvPr/>
        </p:nvPicPr>
        <p:blipFill>
          <a:blip r:embed="rId2">
            <a:lum bright="78000" contrast="-74000"/>
          </a:blip>
          <a:srcRect/>
          <a:stretch>
            <a:fillRect/>
          </a:stretch>
        </p:blipFill>
        <p:spPr bwMode="auto">
          <a:xfrm>
            <a:off x="0" y="2285992"/>
            <a:ext cx="9144000" cy="4572008"/>
          </a:xfrm>
          <a:prstGeom prst="rect">
            <a:avLst/>
          </a:prstGeom>
          <a:noFill/>
        </p:spPr>
      </p:pic>
      <p:sp>
        <p:nvSpPr>
          <p:cNvPr id="5" name="Title 4"/>
          <p:cNvSpPr>
            <a:spLocks noGrp="1"/>
          </p:cNvSpPr>
          <p:nvPr>
            <p:ph type="title"/>
          </p:nvPr>
        </p:nvSpPr>
        <p:spPr>
          <a:xfrm>
            <a:off x="428596" y="785794"/>
            <a:ext cx="8229600" cy="796086"/>
          </a:xfrm>
        </p:spPr>
        <p:txBody>
          <a:bodyPr anchor="ctr">
            <a:normAutofit/>
          </a:bodyPr>
          <a:lstStyle/>
          <a:p>
            <a:pPr algn="l"/>
            <a:r>
              <a:rPr lang="en-US" sz="2600" b="1" dirty="0" smtClean="0">
                <a:latin typeface="Times New Roman" pitchFamily="18" charset="0"/>
                <a:cs typeface="Times New Roman" pitchFamily="18" charset="0"/>
              </a:rPr>
              <a:t>Future Plan</a:t>
            </a:r>
            <a:endParaRPr lang="en-US" sz="2600" b="1" dirty="0">
              <a:latin typeface="Times New Roman" pitchFamily="18" charset="0"/>
              <a:cs typeface="Times New Roman" pitchFamily="18" charset="0"/>
            </a:endParaRPr>
          </a:p>
        </p:txBody>
      </p:sp>
      <p:graphicFrame>
        <p:nvGraphicFramePr>
          <p:cNvPr id="6" name="Diagram 5"/>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8" name="AutoShape 2" descr="data:image/jpeg;base64,/9j/4AAQSkZJRgABAQAAAQABAAD/2wCEAAkGBxQTEhUUExQWFRUXGBgWFxgYGBcXGBgXFRQXFxUUGBwYHSggGBwlHBUUITEhJSkrLi4uFx8zODMsNygtLisBCgoKDg0OGxAQGy0mHyUsLywsLCwvLCwsLCwsLCwsLCwsLCwsLCwsLCwsLCwsLCwsLCwsLCwsLSwsLCwsLCwsLP/AABEIAMIBAwMBIgACEQEDEQH/xAAcAAABBQEBAQAAAAAAAAAAAAACAAEDBAYHBQj/xABQEAABAwICBgUHBgsFBgcAAAABAAIRAyEEMQYSQVFhcQUTgZGxByIyocHR8BRCUnKS4RYlQ1Nic4KisrPSJDSDwvEVIzM1Y3REZIWjpLTD/8QAGgEAAwADAQAAAAAAAAAAAAAAAAECAwQFBv/EADIRAAICAQIFAQYFBAMAAAAAAAABAhEDEiEEEzFBUQUiMnGRodFhscHh8BQzQoEVNFL/2gAMAwEAAhEDEQA/ANqkjLU0Lds1KBTotVIBFhQMJQpQxEKYS1D0kCeVKaaAsRaCmDKUp4SATEMkpQAnslqHRCkpC1CGIsVApIxSO5O6kQjUg0sjSREJQnYUMlKfVTwkA0pJQkmIQRQmCKQkMaUyKySABTIiE0IAZMihKEACjDkKSAH1+CdCkigtkhCYLBnTKqAZDSTlAyv61Xq6UV3QQdUAQQBnxutbnwoyUdElLWC5rS0orec0vJnaRkoa/StZwbL3QANWLZbTvKTzxQ9J1E1AkXxtXI/9s1g6dd5IP0tqJ3Sz3GXOeZz84pPOvA9J0/EdKUm2dUaDE57E5xjIBLheBnvyXJ6lcEGZPjZDTxROZ9e5CzvwGk6vWx9NrwwvGsdijrdKUWO1HVGh26Vy8YqTe538FFibuJN0f1D8C0o6qOlaUE64sJz2KSnjqbsntPaFyelVBtwzBQ69rEjjvCf9Q/AaEdcbi2GIe0zYXCGt0kynGs8CTGe5cnpViMibZJ34knabb0f1D8BpR0vG6W0acAS8mcshG9RYrTSi3Jrn22ZZLm7asHmMtiFlbzoy3XWN5JeC7Om1NMMPAMyd27eon6W0Q4gAlsZjeua1iZkdqVGsQeCfMlWwG8qads1oFMxv2zuhP+GzY/4Zndu5rDPcN3FBWNiQbHclzZCo3lTTJp9FhniVVbpk4O85gDe2ViadZTF8jjHgm8uTyFI2eM0wOsOrZLdu/K3K6u9EaTtqHVeCx3HLJc7pVdUyFI+sc+aazZFK+waUdBbpXS6zUvExrbF6Dum6QAJeLkgdmZ5LlYqRvRVXfOvaytcQ+6FpR0p2k2HAnXm8WBQ1NKaIdEkjeBwXM2VbHcpadaAk88/CDSjet00pF0AGJz4b16VfSGg3Vl/pCR9+5cxc8TO9RYhxtvSWeQaUdCOmFPWIDSQDE+1KvphRDZAcTMREdq56x8HsRPfrCdqOdMNKOgu0vpTkUy5+eaSXPmPSiIVSbblLRc7fPDcqtJhv3c+KmpniscojYb2Q6xR1XebCEDK3qKkq0TBjON0KHW1isquBF5vuROaTBjmn1HQAR3KVuDeIsBO8hU5JAC1h9SrtPGFbbRIOYjbdB1Z2kXO8FJSQXsCwmdk+tNijadotwTmi6bEEKfqS4QQb7gUWk7Ao0al5spDfK6s0OjiDZr52GFMzoh5OtqvtyEjtKHONjKbTnGzeo586y9T/AGU+56p085CR6NqOyoOHYR61PMiIoszzSDhdpudi9Sj0BVDp6qRxlWPwcqH8m0d91LyQvqFHgV3iyipVBJH3LRnRuvNqbfUifolUcATqtOdgO7NNZoLZsaRny8CD2IX1RsK1I0VqREtAtsGfenqaJPcLuHcPejn4/I6MqwyAbotW+26050axFhrUyBzCZ2i2I+mxLnR8ipmVLCNhRLVjRasRd7OG2EbNGKwH/EajnxCmZQtnKUAGYWu/BurN6ghD+C1TZUBzzHcks8Q3MjTcIRtHDtC1p0WfbzwY4A9yBmilQOs9oGeSfPgNoyzXTb2IqjcrHPctSdFHSD1g42CapoxUtq1B2/clz4eRUzLETMA7k7KboNjbZtWoGjFWZ60cbIn6LvP5b1J8+P8ALAywLt3ikta3RpwEdcO5JTz1/L+wqZTfoxiR6IpgcTHsTYvoCvTYXvewNYC4xJNty3QqDYF4mlnS9OhQIe101A5jNWDeJvJEBa0csm0i4w1OktzGUiCQCKjgTsAbM7hee9e6OgAWtLm1gY+k2MuIWTpdOQ4FrMjtPuC1dLSesWyMPrCM2h5BjMWC3HOCe35G4vTs7V6V/tr7hM6Bpi+pWPcf4VZw3QNJxALHgwYLpGQ2rzsf03jabKburpNp1NWHN1nO86wmYggyCNWxgcpOjtI8Q2nhX1msLK1+sObmh4ZUMNPmls9trb1ldRZGLhZ5HUaPdGi1DaJUzdH6GWr6lK3prC/nWd5HipP9rYc5Vaf2m+9c/VP8SHw+VdYv5MFvRNIfNHrUjcBTHzR3J2YyicqjPtN96mbUZ9Id49im5GNwkuqI/krRk0dwRhgGyOxSDVORQhg4pWyRoGwFINCPqwm6sIsBhTTFifqgEQZx9aLADVTanJSRxRGd/gjUwIdXkmcFLJSg8EagIQEzmKxJ4Ji4p6gINRLq1PrHcgJ4I1ARaiWopAN6fVG9GoCLVTavFTGnxTanJOwICOKYhTmmUxpIsCCEoU5pJuoTsCAhJTdSkiwHDr5rAeU7rtamHAdSCdQgidctGsHDPZIOV+C3pfa4+OxeXpHQZVw7w9rX6rSWyJ1XRmNyvHtIvDkWOakcfbU1b2zVg6UYikNWhiKlNsklrXkC8SYG2y0OC6OYHtAaBJAsAvc6X0eY1uu0ACw1YkyTe66EYJM3M3HcyOnTsYahpC6p1THkANJLnuJlxLw8lxP6QBXoM6TDqVGn1gIpshrdeYL4L4BNiSLxmthox0E0f7wgCCQBA5a3ZfuXp6R0R8nq2HowbbNZtipyxtBwfFLHlj7N7+fOxgsHjercZph4c2Lt1tW9+Wy/NMRw8VEcMz6De4JvkjPoN7lptpqj1UMUozlO7uu+yrxsTRwSBVbq6fDv+9GKTdhP2ne9TsZrl4/nyJ9fiURxLmgkPfYTYnZ2qv1I3u+073pdV+k77RT2E7fY9XEdIzBo1aurF5eTe15EIG9L1xlWqfaK8zqv0ner3JdUfpu7m/0pypswY8OmCjNan5pHsN6exIyrv7wfEKQaR4oflj2tZ/SvC6t30z3M9yfUd9L90KaG8GJ9ca+UT326U4oflAebGe5XXaUYgU2P1qLw4TAaZbOQOU23LJljvpN+yf6kFKg5uRbHJ3q86yaUa3MGTg4OUdOONd9l9KNczTGrtpsPLWHtKsN02dtojsefa1Y2H/o95HsS1n/RH2j/AEqdKB+n8K+sPz/Q3LdNmbaLhyeD7ApW6aUNtOr+4f8AMFgdd30f3h7k/Wn6J/d96NCMb9L4R/4v6nRWaVYct1orNGWsactB3SDE5WRDSnDH8rHOm8exc6p4t4Bb5+ob6ts4vk7gg6/g77J9iHjXY14+k4JXqTW+2/Veeh04dP4Y/lmdsjxCnb0zhzlVp/bC5V8pHH7D/wClOcQ3f3gjxS5YP0bB2m/odXbjKbsntPJzSja+y5Ga7BB8wwQYLm3AIJGe0SFPVxLHOLmhlMnINIseF7J8vazXfo8HPSpvpd1t8Op1YVRwS60HYqfR2KbVpte3JwFjsIMOaeRkK3qAjKIWOjhyi4txfVBFLX+IULqRUeW9KiSyexJU3VTxSToC0ADx9SpdL0Yo1PqH/VXGvixA/wBVW6XqzQqztYVcJe0hWYvAt89vNbk0A9oDthDu0GRKw2CPnt5jxW/p+iF1H1GyPCUQGwLAbO37yqWkY/s1b6h8QvQpbl5+k392rfUPsSl7pkwf3Y/Ffmc5lBW9E8j4JNchqnzTyPguce9TPpRlJrmtlrTYZgHYoqnRdB1nUaR502H2KTo980qZ3sYe9oXIvKVpJiaHSFRlPEVKbAymQ1ryAJYJtzXTnJRVs8Xw+GebJoi6Ol4vRrB6jv7Jh51XGRRpgzBvIauT+TPA0q+LDKzBUaaL3Q641gacHnc968cab43L5XVM2glp8QvY8kdX8YNH/RqD+H3LWcoznGkdmGHLw+DLrldram9qs1+n2i2EoYKrVpUQyo004Ic+2tWY02LoycRkuc9A4dtXE0KbxLH1WMcASJDngG4uM11rypVPxZX50f8A7FJcd0Uqn5dhP+4o/wA1qM0Upqh+n55vhpuTbdv8kdK0n0FwdHC161MVA6nTc9s1CRIFpBFwvF0G0PoY3Duq1H1WubVdT8wsAgU6bh6TDfzyugabN/F+L/UVP4SuT6IaeuwNF1IUBV1qhqSahYRLGN1Y1HfQmeKucYKatbGvw+fiMnDy0ybla7/c2lTyW0NmIrjmKZ8GhRP8lbMm4pw+tSDvBwWr0R6ZONwrMQWdXrF41dbXjUeW5wJmNyzHS/lObh8TVonDF3VPLNYVAJ1dsFlu9U4YkraMGPiuNlNwi3a69DHaK6MOxr6rW1RT6oNMlhdraxcNjhHo8c1U0l6FODr9S54edVr9YAtHna1oJP0VrfIzU1qmLP6NL1uqrxvK1V1ekD+pp+L1rvGuXq7nVhxU3xjxN+zX6IGnoRiHYUYoPo9X1RrQXP19UMLyI1ImBvVHoDRmvjA80dTzCA7Wdq+kDEWM5FdMwzo6Cn/yDj/8ZxXjeRV808Uf06Y/dd71fJjqivJg/wCQy8rJPa4ul8zOVfJ9jwJ6pruVRknlJCz3yKp1vU6hFXWFPUNna5MBt8rkd6610Xp11vSL8CaGrqvqsbUD9aTS1jduqNWQ1203heHpjRDenMERH+86ku5tqvbrHsDR+ylPDGri+9Dweo5tWnLFe7a/PyZR2iGOH/hanZqnwcV53SPR1agQK1J9MunV1wRMRMb4kd67NpfpnS6PdTbUp1H9YHEamrbULQZ1iPpepct8oGl9PHvomlTqMFNrwdfVuXlptquP0UsmKEVs9y+E47PmktUFpfdX9/Jni5Pqg7B3KmKi9nozoWvXZr0mazZLfTY24AmznDeFrTlGCuTpfjsdLmR7nqaI9I6lTqnHzahtlZ8QPtWHMNW4bT3HwWA6S0eq0aDKrgQbio0EEsOudRwLSRBGrtsedtXo90j8opBxPnjzag/SHzv2hB7xsWOM4ZFqg77Hn/V+Hi3z4dOj+PZ/7+3k9A37E0qQsCB0KqZwxSNyZNq8ElOlgM+xm264Xn9Kvd1T5NtU2XsudlaVR6YYOoqfVJ+/grjH2kFGMwnpt5jxXQqQ80X7Fz3Cem3mPFdBYZAjcurIGM1ufPJedpN/dqvFh9i9NpzXnaR3w9UWu0i9hfbPtUS91l4XWSPxX5nLGPTVKliog6yYlaNHt9R9LdD1Jw9D9VS/ltVu68rRiprYPDHfQpH/ANpq5X5X3kY8AEgdRTyJHz6i6Mp6Y2eTw8O82VwuupvvKez8WYi35o92IpSuc+SX/mLf1VX+ELHlx2kntWk8m2K6vpKgSYDi+n9um4NHa7VHatbmappnYjwrw8NOF31f0Op+U1s9GYj/AAz3V6ZXGtFf79hP+5ofzmLu2lPRxxOEr0GxrPYQ2bDWBDmSdgloXKdDND8V8tpOq0X0mUajajnPEAmmdZrWn50uDRabSVeWLc1Rq8DlhHBNSf8AKOq6aO/F+L/UVf4CvnVd+0/xQp9HYkn51PqxzqODB/EuAqeI6oy+lL2JfE7p5K3fi2l9ar/NcuT6bn8YYv8AXPXVvJZ/y2l9ar/NcuU6b/8AMMX+uenl/toXB/8Abyf7/M2PkTPnYvlR8ay8jytn8YH9TT/zK/5F8SBiMRTOb6bXj/DeQf5vqK9nygaD18XiWVqDmXY1jw8lurql0PsDIhwEZ+btmwk5YqQOccfHOU3Sr9Eeswx0F/6e714QrxvIrahiT/1W+qn9697S0NwvRNWnMhuHbh2k5nWa2i3tvJ7V4nkXb/ZsQf8ArD1Um+9ZP80vwNVO+GyS8yRsMH0NhaVWpiKdJoqvLy941nuJLiakXMEmZDRw4LljunPlnTlCqAQxtWnTphwh2pTLjLhsJcXmNkgbFpvJ90j/AG7pPDk54itWYP8AHeyp/wDl3FeRj+jOq0hpQIbVe2uObmP1/wB9jz2pTdpV5KwR0Tmpu3o2+R0Dp+tgQWfLfkswdTrxSJiRravWDKYyXHvKNUwpxbfkfU9V1LJ6gMDNfrKkzqW1o1PUukab6Fux9Sm8VxSFNpbBYXzLpn0hGxcv0z0YOAqU6ZqirrsL51NSIcWx6TpySzXT228mT05Y1Je29W+382M+CumeTz+6H9a/+Fi5mtvodpDh6GH1KtQtdrudGo91iGxdrSNhXD9UhOeCoJt2uh1squJuntBBBAIIIINwQbEHeFgmgYHHhjHTTqaoLQbt1z5gdxBuNuq7ivc6Y0qpU8OKtI67qmsKQIIktJa5zgYOqCO3LiMrongXV65r1DrBp1iT86pmO7P7K0/SsGWGqctl0ry/2NXI4xxTc/do3jqxnMfGxIYg7T2KIuzvPBMRuMLrWzyxcGOj4CSpRxSRqYWy2X8/jxVPpYk0apNvNKvhpI9+3uVTpn/gVd4afgrJDqijGYT028x4rfsd5rY3BYDCem3mFvqPoN5BdNiYTRc968/SMf2ep9Un1L0A4SexUdIf7vU4MJ7hKiXQrF/cj8UcjSTJLSPan0TohfA4T/t6P8tq5f5YWxjmHfh2fzKoWTZ0viAA1uIrtaAAGirUDQAIAADoA4KtWrueZe5zzvc4uMbpcVnnlUo0c3h+ClizPI35+oCKlVLXBzTquaQ5pGYc0y0jkQECSwHSO6aK6bYfFU269RlKvk6m9wbLt9MugOBzgXG3efexHSdCm3WfXpMaNrqjGjvJXzaUIYNwWwuIdbo5M/SouVxlS8Ubnyk6YNxZbQoEmgx2sX3HWPggEA31GgmJzJnYCcOkksMpOTtnQw4o4oaInU9A9NcHhcFTo1qjm1GuqEgU6jvSqOcLtbGRG1c/0mxrK+LxFanJZUqOc2RBg5SDkvMTyqlkbikRi4aGPJLIm7f3su9D9J1MNWZWpGHsMiciMnNO8EEg811LD+VnDFoL6FdrouG9W9s7muL2k8yAuQApwEQySj0DPwmPO05Lc1Om+mb8eWta006DDrNaSC5zojXfFhAJAaJiTczYtD9N3YCk+m2gKuu/X1jULI81rYgMM+jnO1ZXUO49xRjDv+g77J9yXMlq1D/pcfL5dbHq9GaSVKGNdjGNbrOfVcWEnVIrFxLSRcgFwP7IV/pLTuvWxNDEmnRbUoa+pAfB1xHny+TFyIjMrNjDv+i7uKQwzz80pKcullPhsbepx3qu/Q2B8qWO3Yccqb/bUWc6f6erYx7alctLmt1Rqt1QBJPiSqPyd271hN1Dt3rCbySapsUOFxweqMaZGlKkZh3EgASTYC1ycgN5U56PeDBhpmCCYIO4jMKDNTIsNRfVeym2S4nVaLwJJPYBLie0rqfR2Ep0aTKbJIb+8T6TjzMn1LMaF9G6rTWcLukM4N2u7T6hxWpmZ2fHFYsj7I876pxOufLj0XX4/t9yZ5nLwCAumB4ImsE5/G4oCIMe5Y7OUDCdAXHeEkakFF8PBHx2ws35QOlX0qTG03Aa5IcCASW6pPML32nbPasdp70Xrhtam1znC1SJIDWgw6N/uWXF725scKovLFS6fiZfD9M1A5vo57o9q0H4X1w2BqWH0d3asXUdq3OzhHiruE0uxVBpZQdqsJ1jLWOk2vLmyLAWnYtypSfVnZyPBjhtCLfwRrMTpB0hQDXV6dFgqML2SJlsEtPmPIvMxnyUWI0jxFbCse9jAyqHskA5tDddvpGDD29/NeBX0hqYllKm5zz1NN8Fxab6sebGQsFN0WKj8PRoNa4uBc+ACYLjqmRHmwBMqsqaia/CaeYnOMa37JB4DDUnlwe4MgSLOdJOQ9IQLFQmm36I3Zu9601TQgEg9aT+xH+a6s09DWReq/Lc371qOUa2N6PqeFTblK12VdPoZAtb9Fv73vShv0W+v3rYjQ6l+cqd7B/lTfgrRAguq97b9zVNmR+rcN+PyMfA+i3uTvcACdVtv0Qtr+CtC0dYebh2z5qb8GaGUP5a3uhLWiH6xw/h/JfcyeNdRt1OUXkNJm17AZ3VcPG5v2Wn2Lbt0Yww+Yftv9hRt0bwp/Jnf6dQ9npIeSLZixesYYwUZam/NL7mEkbm9w9ya24dwXQaGj+GGdEbfnVNnN1tiOn0Jh/zDOdz4o1ot+tYe0X9Puc5c4NuRIkTAvE39Uq3icYxxmk0sbul3qm6356CoTBoUvsNkbsxdFT6Mo/NoUhxFNgPgq1qqMEvV48xTSdLtexzh1c/SPeUza8/O9ZXUqVJsWDLfogc7RdTtbGToyIEQO1RqKfrniH1/Y5Q1jjkHHsJUjcDU/NVD+w8+xdUInaRnE3neNnehewtNjIF4N+1Gsh+ty/8fX9jmzMPiXUxSNB+q0kg9WRmZ2jOEw6DxP5l3e0eJXSaL7xBG0ZZ+5TNuCbSTGUSNo4JSytmvD1bJBNRiut72/1Oas0dxR/Jd76f9SlboxiNzBzd7gV0KqwDKD8ZhRtpB2Ug8bTyU80H61xHiPyf3MH+C2IEEPptIIIIc4wQZy1b3Cm/BmrUuazZ22fNua1xpGdnM2A4IXjcTnuzlUsu1GF+qZ3PWquq6diPq49EWAgRsAtEboScIzgFEwRPDfknBmPuIvxSVGgM1x4D42KQvO0fHBRm+1LhnyQ0IINZw70lH1f1u5JTQy2BnAtFp+MlW6YfrUalgPNOVwrVXcqHSZHUvj6JUwdTXxMd0zIUcOC4DeYXq9KdCAapb84hobxI3zvHrVHD+m36w8VuTRBawm5EEcDcTbtXbboyMznQfQzQ8vPzHOa0RmRafWtFUblz9ikoUg2wEZntJvmiqMmBF/uusWX3W/wEQOuPUgA+ApS3h4odUTPA88/WubqCxng7eyUdov2/G1ABbeCgz4JaqCw6h2zb4y9xT67bzB+OKAuIkRbkD2/eheL/AHfEo1CtCeJJ3+O5Km2CAc/YncIiCciOwjJCJk3ntUMGHrAEhtrZEcNiOi4H0jGwkDaq4PYeKKlYfdmp1NEOTXYndW2jd2dqk80w6x3gcc7qu0t79iEP2T2WPqRzBrJ5CAiNo5eB2KWnrZTI2b4UdJ5iCZvbkpg8HZ6lkU7LUrE88STtt65CBpvafjipNex5bULnZSPDZuTsBoOVjxlA6dluGaMuumDjOzjlM8LJgE10WMCYzt8BIjlwEhO88t0Xnmo2vE3te5zPNTQCDgLC2XqULzlPtVqBrWgiMtqjdRk5gHcAVLQqIGtuDJ70QaJnL49akdTblt5JNY2M+9FtC3ISwQjazYncAN/xtTWAmcvic0KQCJG5JOag3E8fgJKtYyT5QHAT2Lz+lo6up9Uq8GzHxZVOmKP+7qGcmn4hOC9tB3MnQ9JvMeK31E+a3ksDhj57ea3tD0W8gV2JFMlGYy2+CjxbrCBcG17oyZO4XUOKmBzWHL7j+BLK7MQ5p87LfKKrW+JQaom4GX+qF9EC2cdua5SYrJnVtvv9ibrt8etQNbfbyRNbw2QqtFWG+vYAfcULXCd5iexKjRJ9spNpbRmeyyewAiqDI2Z3TsJPwERowcstnNR1QN/rCVIVIFx5nu7UURkfaOHBCWn4+5ET3bbeKKQbC6pwIBzRDbMJp3TPEyOUppB3Ts4JaExaUxal/A5owO4oKYDjAsc5M9+SMTlEjbGziloDSh2N2jvhSEHeq5q8HAezIBP1gNr2z4Tu3p6X5CiYzGYPNMJkZDfGSgpniZPbCdzhGYndfYj2g3JBrTb4Pem6kzftvHgotexyndO/gpOvgWMSBwVWx7iAMzIEd3vUjmk5nffwULy69iBvjxSdWnKOKBh6nEbL+5NUG7duKanWIg7SpTU2ROzbYIEC1xJvfkPjghLgLIqLtawm3HjtRPE2sR6uSAJ2ZZpKsGjcfWUkbDJKNUQZOzvBKr9Kx1FTziTq5bYjNRdYBk6N0GJ4XUHSL5pvgfN3gWA4+xXBe0h0Zyh6TeY8VvsP6IWAo+k3mPFdAw58xtti6rBin2+CCuJAhEeO9Q48kAEf6LHl9x/AQPViAZBz27k+oBEWveVTp44xnrdm71BF8sMS4wdg3jdK5eljot9QIJBBvF9ucx3Jvkt9UwMztyG0b1VOM82w2zn6wpR0gYvcbCb52jLwKVMKFiqbxEap7TEcbZqam4wYyi4ziOahq4y0EmJtcC+yBKjFZ7pPrI27EUwosawBE9me3JE8NlVOuIsSD4pfKSTnB5g+CWkWkvdTfLWHIjZv5piwCxsdg39iq0MY6bkbz5xuB23QDFPuBlsg3HDJGgNJfZTE7InPYJyJQPpCZAz4gXVJtZ4mR3Rkdpshc4yQd27hkU9AaS9UowZ5bB7DdEDI2wBI7dvJeaS7fb6uZjYjl5GYEZ2ifXfkjSOixGRve05o2YYZ2jmquo+3uM92xV6bXNg2BmbR8FPSFFzUa2wIEmD7jCZzI+cLZ3CrvoOJuRBGsZgGdo4IKmEdn3ZRyRpQtCLraPK152Z7Iuk9zHQA8CM5gX2fBXmupunhE5pNpE3A7xu25WzT0IrSi/1c5zlly5ISzhl/qFUw73ZiQRt3crI3YipOZ9vaSEaBOJbbSJ3nhPfyRVqEOkCwgm8i+/Z2Kgca42m20R9yBldzR6Tu+x4ZI0Mek9Ak3MDw5IdgMxwz7FFQxI+cO7L44o/lDCZiOBi3JKmKgQ+MvBOp3Fv5xvekjfwLfwVqYuez2KHpNo6t/JJJXD30UZun6Q5jxW8o+g3kEkl1mJkk37vFU+mXEUSQYMnwCSSxz91iXU8zECwPD2qagJBnd7UklzWWwA30VYxdha3LtSSSAqVB532farJHnftf5SkkhgBUzP1T4hPtb9YJJIAPYezxULfQ+OKSSQixU+b2exQU8zzCSSS6AizhtvJA6z7fFkkkdw7leo4ipAJAt4Jg8mQSc0klZRHOajp+1OkmgGfbVAyv4FGD5naB6ikkmBdwLjqDs9qs4nIcikksb6k9ynWFnc2+Cd48w8x4OSSVIYONHofqx4lV6GT+SSSa6DHe8gwCQEkkkw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4" name="AutoShape 8" descr="data:image/jpeg;base64,/9j/4AAQSkZJRgABAQAAAQABAAD/2wCEAAkGBxQTEhUUExQWFRUXGBgWFxgYGBcXGBgXFRQXFxUUGBwYHSggGBwlHBUUITEhJSkrLi4uFx8zODMsNygtLisBCgoKDg0OGxAQGy0mHyUsLywsLCwvLCwsLCwsLCwsLCwsLCwsLCwsLCwsLCwsLCwsLCwsLCwsLSwsLCwsLCwsLP/AABEIAMIBAwMBIgACEQEDEQH/xAAcAAABBQEBAQAAAAAAAAAAAAACAAEDBAYHBQj/xABQEAABAwICBgUHBgsFBgcAAAABAAIRAyEEMQYSQVFhcQUTgZGxByIyocHR8BRCUnKS4RYlQ1Nic4KisrPSJDSDwvEVIzM1Y3REZIWjpLTD/8QAGgEAAwADAQAAAAAAAAAAAAAAAAECAwQFBv/EADIRAAICAQIFAQYFBAMAAAAAAAABAhEDEiEEEzFBUQUiMnGRodFhscHh8BQzQoEVNFL/2gAMAwEAAhEDEQA/ANqkjLU0Lds1KBTotVIBFhQMJQpQxEKYS1D0kCeVKaaAsRaCmDKUp4SATEMkpQAnslqHRCkpC1CGIsVApIxSO5O6kQjUg0sjSREJQnYUMlKfVTwkA0pJQkmIQRQmCKQkMaUyKySABTIiE0IAZMihKEACjDkKSAH1+CdCkigtkhCYLBnTKqAZDSTlAyv61Xq6UV3QQdUAQQBnxutbnwoyUdElLWC5rS0orec0vJnaRkoa/StZwbL3QANWLZbTvKTzxQ9J1E1AkXxtXI/9s1g6dd5IP0tqJ3Sz3GXOeZz84pPOvA9J0/EdKUm2dUaDE57E5xjIBLheBnvyXJ6lcEGZPjZDTxROZ9e5CzvwGk6vWx9NrwwvGsdijrdKUWO1HVGh26Vy8YqTe538FFibuJN0f1D8C0o6qOlaUE64sJz2KSnjqbsntPaFyelVBtwzBQ69rEjjvCf9Q/AaEdcbi2GIe0zYXCGt0kynGs8CTGe5cnpViMibZJ34knabb0f1D8BpR0vG6W0acAS8mcshG9RYrTSi3Jrn22ZZLm7asHmMtiFlbzoy3XWN5JeC7Om1NMMPAMyd27eon6W0Q4gAlsZjeua1iZkdqVGsQeCfMlWwG8qads1oFMxv2zuhP+GzY/4Zndu5rDPcN3FBWNiQbHclzZCo3lTTJp9FhniVVbpk4O85gDe2ViadZTF8jjHgm8uTyFI2eM0wOsOrZLdu/K3K6u9EaTtqHVeCx3HLJc7pVdUyFI+sc+aazZFK+waUdBbpXS6zUvExrbF6Dum6QAJeLkgdmZ5LlYqRvRVXfOvaytcQ+6FpR0p2k2HAnXm8WBQ1NKaIdEkjeBwXM2VbHcpadaAk88/CDSjet00pF0AGJz4b16VfSGg3Vl/pCR9+5cxc8TO9RYhxtvSWeQaUdCOmFPWIDSQDE+1KvphRDZAcTMREdq56x8HsRPfrCdqOdMNKOgu0vpTkUy5+eaSXPmPSiIVSbblLRc7fPDcqtJhv3c+KmpniscojYb2Q6xR1XebCEDK3qKkq0TBjON0KHW1isquBF5vuROaTBjmn1HQAR3KVuDeIsBO8hU5JAC1h9SrtPGFbbRIOYjbdB1Z2kXO8FJSQXsCwmdk+tNijadotwTmi6bEEKfqS4QQb7gUWk7Ao0al5spDfK6s0OjiDZr52GFMzoh5OtqvtyEjtKHONjKbTnGzeo586y9T/AGU+56p085CR6NqOyoOHYR61PMiIoszzSDhdpudi9Sj0BVDp6qRxlWPwcqH8m0d91LyQvqFHgV3iyipVBJH3LRnRuvNqbfUifolUcATqtOdgO7NNZoLZsaRny8CD2IX1RsK1I0VqREtAtsGfenqaJPcLuHcPejn4/I6MqwyAbotW+26050axFhrUyBzCZ2i2I+mxLnR8ipmVLCNhRLVjRasRd7OG2EbNGKwH/EajnxCmZQtnKUAGYWu/BurN6ghD+C1TZUBzzHcks8Q3MjTcIRtHDtC1p0WfbzwY4A9yBmilQOs9oGeSfPgNoyzXTb2IqjcrHPctSdFHSD1g42CapoxUtq1B2/clz4eRUzLETMA7k7KboNjbZtWoGjFWZ60cbIn6LvP5b1J8+P8ALAywLt3ikta3RpwEdcO5JTz1/L+wqZTfoxiR6IpgcTHsTYvoCvTYXvewNYC4xJNty3QqDYF4mlnS9OhQIe101A5jNWDeJvJEBa0csm0i4w1OktzGUiCQCKjgTsAbM7hee9e6OgAWtLm1gY+k2MuIWTpdOQ4FrMjtPuC1dLSesWyMPrCM2h5BjMWC3HOCe35G4vTs7V6V/tr7hM6Bpi+pWPcf4VZw3QNJxALHgwYLpGQ2rzsf03jabKburpNp1NWHN1nO86wmYggyCNWxgcpOjtI8Q2nhX1msLK1+sObmh4ZUMNPmls9trb1ldRZGLhZ5HUaPdGi1DaJUzdH6GWr6lK3prC/nWd5HipP9rYc5Vaf2m+9c/VP8SHw+VdYv5MFvRNIfNHrUjcBTHzR3J2YyicqjPtN96mbUZ9Id49im5GNwkuqI/krRk0dwRhgGyOxSDVORQhg4pWyRoGwFINCPqwm6sIsBhTTFifqgEQZx9aLADVTanJSRxRGd/gjUwIdXkmcFLJSg8EagIQEzmKxJ4Ji4p6gINRLq1PrHcgJ4I1ARaiWopAN6fVG9GoCLVTavFTGnxTanJOwICOKYhTmmUxpIsCCEoU5pJuoTsCAhJTdSkiwHDr5rAeU7rtamHAdSCdQgidctGsHDPZIOV+C3pfa4+OxeXpHQZVw7w9rX6rSWyJ1XRmNyvHtIvDkWOakcfbU1b2zVg6UYikNWhiKlNsklrXkC8SYG2y0OC6OYHtAaBJAsAvc6X0eY1uu0ACw1YkyTe66EYJM3M3HcyOnTsYahpC6p1THkANJLnuJlxLw8lxP6QBXoM6TDqVGn1gIpshrdeYL4L4BNiSLxmthox0E0f7wgCCQBA5a3ZfuXp6R0R8nq2HowbbNZtipyxtBwfFLHlj7N7+fOxgsHjercZph4c2Lt1tW9+Wy/NMRw8VEcMz6De4JvkjPoN7lptpqj1UMUozlO7uu+yrxsTRwSBVbq6fDv+9GKTdhP2ne9TsZrl4/nyJ9fiURxLmgkPfYTYnZ2qv1I3u+073pdV+k77RT2E7fY9XEdIzBo1aurF5eTe15EIG9L1xlWqfaK8zqv0ner3JdUfpu7m/0pypswY8OmCjNan5pHsN6exIyrv7wfEKQaR4oflj2tZ/SvC6t30z3M9yfUd9L90KaG8GJ9ca+UT326U4oflAebGe5XXaUYgU2P1qLw4TAaZbOQOU23LJljvpN+yf6kFKg5uRbHJ3q86yaUa3MGTg4OUdOONd9l9KNczTGrtpsPLWHtKsN02dtojsefa1Y2H/o95HsS1n/RH2j/AEqdKB+n8K+sPz/Q3LdNmbaLhyeD7ApW6aUNtOr+4f8AMFgdd30f3h7k/Wn6J/d96NCMb9L4R/4v6nRWaVYct1orNGWsactB3SDE5WRDSnDH8rHOm8exc6p4t4Bb5+ob6ts4vk7gg6/g77J9iHjXY14+k4JXqTW+2/Veeh04dP4Y/lmdsjxCnb0zhzlVp/bC5V8pHH7D/wClOcQ3f3gjxS5YP0bB2m/odXbjKbsntPJzSja+y5Ga7BB8wwQYLm3AIJGe0SFPVxLHOLmhlMnINIseF7J8vazXfo8HPSpvpd1t8Op1YVRwS60HYqfR2KbVpte3JwFjsIMOaeRkK3qAjKIWOjhyi4txfVBFLX+IULqRUeW9KiSyexJU3VTxSToC0ADx9SpdL0Yo1PqH/VXGvixA/wBVW6XqzQqztYVcJe0hWYvAt89vNbk0A9oDthDu0GRKw2CPnt5jxW/p+iF1H1GyPCUQGwLAbO37yqWkY/s1b6h8QvQpbl5+k392rfUPsSl7pkwf3Y/Ffmc5lBW9E8j4JNchqnzTyPguce9TPpRlJrmtlrTYZgHYoqnRdB1nUaR502H2KTo980qZ3sYe9oXIvKVpJiaHSFRlPEVKbAymQ1ryAJYJtzXTnJRVs8Xw+GebJoi6Ol4vRrB6jv7Jh51XGRRpgzBvIauT+TPA0q+LDKzBUaaL3Q641gacHnc968cab43L5XVM2glp8QvY8kdX8YNH/RqD+H3LWcoznGkdmGHLw+DLrldram9qs1+n2i2EoYKrVpUQyo004Ic+2tWY02LoycRkuc9A4dtXE0KbxLH1WMcASJDngG4uM11rypVPxZX50f8A7FJcd0Uqn5dhP+4o/wA1qM0Upqh+n55vhpuTbdv8kdK0n0FwdHC161MVA6nTc9s1CRIFpBFwvF0G0PoY3Duq1H1WubVdT8wsAgU6bh6TDfzyugabN/F+L/UVP4SuT6IaeuwNF1IUBV1qhqSahYRLGN1Y1HfQmeKucYKatbGvw+fiMnDy0ybla7/c2lTyW0NmIrjmKZ8GhRP8lbMm4pw+tSDvBwWr0R6ZONwrMQWdXrF41dbXjUeW5wJmNyzHS/lObh8TVonDF3VPLNYVAJ1dsFlu9U4YkraMGPiuNlNwi3a69DHaK6MOxr6rW1RT6oNMlhdraxcNjhHo8c1U0l6FODr9S54edVr9YAtHna1oJP0VrfIzU1qmLP6NL1uqrxvK1V1ekD+pp+L1rvGuXq7nVhxU3xjxN+zX6IGnoRiHYUYoPo9X1RrQXP19UMLyI1ImBvVHoDRmvjA80dTzCA7Wdq+kDEWM5FdMwzo6Cn/yDj/8ZxXjeRV808Uf06Y/dd71fJjqivJg/wCQy8rJPa4ul8zOVfJ9jwJ6pruVRknlJCz3yKp1vU6hFXWFPUNna5MBt8rkd6610Xp11vSL8CaGrqvqsbUD9aTS1jduqNWQ1203heHpjRDenMERH+86ku5tqvbrHsDR+ylPDGri+9Dweo5tWnLFe7a/PyZR2iGOH/hanZqnwcV53SPR1agQK1J9MunV1wRMRMb4kd67NpfpnS6PdTbUp1H9YHEamrbULQZ1iPpepct8oGl9PHvomlTqMFNrwdfVuXlptquP0UsmKEVs9y+E47PmktUFpfdX9/Jni5Pqg7B3KmKi9nozoWvXZr0mazZLfTY24AmznDeFrTlGCuTpfjsdLmR7nqaI9I6lTqnHzahtlZ8QPtWHMNW4bT3HwWA6S0eq0aDKrgQbio0EEsOudRwLSRBGrtsedtXo90j8opBxPnjzag/SHzv2hB7xsWOM4ZFqg77Hn/V+Hi3z4dOj+PZ/7+3k9A37E0qQsCB0KqZwxSNyZNq8ElOlgM+xm264Xn9Kvd1T5NtU2XsudlaVR6YYOoqfVJ+/grjH2kFGMwnpt5jxXQqQ80X7Fz3Cem3mPFdBYZAjcurIGM1ufPJedpN/dqvFh9i9NpzXnaR3w9UWu0i9hfbPtUS91l4XWSPxX5nLGPTVKliog6yYlaNHt9R9LdD1Jw9D9VS/ltVu68rRiprYPDHfQpH/ANpq5X5X3kY8AEgdRTyJHz6i6Mp6Y2eTw8O82VwuupvvKez8WYi35o92IpSuc+SX/mLf1VX+ELHlx2kntWk8m2K6vpKgSYDi+n9um4NHa7VHatbmappnYjwrw8NOF31f0Op+U1s9GYj/AAz3V6ZXGtFf79hP+5ofzmLu2lPRxxOEr0GxrPYQ2bDWBDmSdgloXKdDND8V8tpOq0X0mUajajnPEAmmdZrWn50uDRabSVeWLc1Rq8DlhHBNSf8AKOq6aO/F+L/UVf4CvnVd+0/xQp9HYkn51PqxzqODB/EuAqeI6oy+lL2JfE7p5K3fi2l9ar/NcuT6bn8YYv8AXPXVvJZ/y2l9ar/NcuU6b/8AMMX+uenl/toXB/8Abyf7/M2PkTPnYvlR8ay8jytn8YH9TT/zK/5F8SBiMRTOb6bXj/DeQf5vqK9nygaD18XiWVqDmXY1jw8lurql0PsDIhwEZ+btmwk5YqQOccfHOU3Sr9Eeswx0F/6e714QrxvIrahiT/1W+qn9697S0NwvRNWnMhuHbh2k5nWa2i3tvJ7V4nkXb/ZsQf8ArD1Um+9ZP80vwNVO+GyS8yRsMH0NhaVWpiKdJoqvLy941nuJLiakXMEmZDRw4LljunPlnTlCqAQxtWnTphwh2pTLjLhsJcXmNkgbFpvJ90j/AG7pPDk54itWYP8AHeyp/wDl3FeRj+jOq0hpQIbVe2uObmP1/wB9jz2pTdpV5KwR0Tmpu3o2+R0Dp+tgQWfLfkswdTrxSJiRravWDKYyXHvKNUwpxbfkfU9V1LJ6gMDNfrKkzqW1o1PUukab6Fux9Sm8VxSFNpbBYXzLpn0hGxcv0z0YOAqU6ZqirrsL51NSIcWx6TpySzXT228mT05Y1Je29W+382M+CumeTz+6H9a/+Fi5mtvodpDh6GH1KtQtdrudGo91iGxdrSNhXD9UhOeCoJt2uh1squJuntBBBAIIIINwQbEHeFgmgYHHhjHTTqaoLQbt1z5gdxBuNuq7ivc6Y0qpU8OKtI67qmsKQIIktJa5zgYOqCO3LiMrongXV65r1DrBp1iT86pmO7P7K0/SsGWGqctl0ry/2NXI4xxTc/do3jqxnMfGxIYg7T2KIuzvPBMRuMLrWzyxcGOj4CSpRxSRqYWy2X8/jxVPpYk0apNvNKvhpI9+3uVTpn/gVd4afgrJDqijGYT028x4rfsd5rY3BYDCem3mFvqPoN5BdNiYTRc968/SMf2ep9Un1L0A4SexUdIf7vU4MJ7hKiXQrF/cj8UcjSTJLSPan0TohfA4T/t6P8tq5f5YWxjmHfh2fzKoWTZ0viAA1uIrtaAAGirUDQAIAADoA4KtWrueZe5zzvc4uMbpcVnnlUo0c3h+ClizPI35+oCKlVLXBzTquaQ5pGYc0y0jkQECSwHSO6aK6bYfFU269RlKvk6m9wbLt9MugOBzgXG3efexHSdCm3WfXpMaNrqjGjvJXzaUIYNwWwuIdbo5M/SouVxlS8Ubnyk6YNxZbQoEmgx2sX3HWPggEA31GgmJzJnYCcOkksMpOTtnQw4o4oaInU9A9NcHhcFTo1qjm1GuqEgU6jvSqOcLtbGRG1c/0mxrK+LxFanJZUqOc2RBg5SDkvMTyqlkbikRi4aGPJLIm7f3su9D9J1MNWZWpGHsMiciMnNO8EEg811LD+VnDFoL6FdrouG9W9s7muL2k8yAuQApwEQySj0DPwmPO05Lc1Om+mb8eWta006DDrNaSC5zojXfFhAJAaJiTczYtD9N3YCk+m2gKuu/X1jULI81rYgMM+jnO1ZXUO49xRjDv+g77J9yXMlq1D/pcfL5dbHq9GaSVKGNdjGNbrOfVcWEnVIrFxLSRcgFwP7IV/pLTuvWxNDEmnRbUoa+pAfB1xHny+TFyIjMrNjDv+i7uKQwzz80pKcullPhsbepx3qu/Q2B8qWO3Yccqb/bUWc6f6erYx7alctLmt1Rqt1QBJPiSqPyd271hN1Dt3rCbySapsUOFxweqMaZGlKkZh3EgASTYC1ycgN5U56PeDBhpmCCYIO4jMKDNTIsNRfVeym2S4nVaLwJJPYBLie0rqfR2Ep0aTKbJIb+8T6TjzMn1LMaF9G6rTWcLukM4N2u7T6hxWpmZ2fHFYsj7I876pxOufLj0XX4/t9yZ5nLwCAumB4ImsE5/G4oCIMe5Y7OUDCdAXHeEkakFF8PBHx2ws35QOlX0qTG03Aa5IcCASW6pPML32nbPasdp70Xrhtam1znC1SJIDWgw6N/uWXF725scKovLFS6fiZfD9M1A5vo57o9q0H4X1w2BqWH0d3asXUdq3OzhHiruE0uxVBpZQdqsJ1jLWOk2vLmyLAWnYtypSfVnZyPBjhtCLfwRrMTpB0hQDXV6dFgqML2SJlsEtPmPIvMxnyUWI0jxFbCse9jAyqHskA5tDddvpGDD29/NeBX0hqYllKm5zz1NN8Fxab6sebGQsFN0WKj8PRoNa4uBc+ACYLjqmRHmwBMqsqaia/CaeYnOMa37JB4DDUnlwe4MgSLOdJOQ9IQLFQmm36I3Zu9601TQgEg9aT+xH+a6s09DWReq/Lc371qOUa2N6PqeFTblK12VdPoZAtb9Fv73vShv0W+v3rYjQ6l+cqd7B/lTfgrRAguq97b9zVNmR+rcN+PyMfA+i3uTvcACdVtv0Qtr+CtC0dYebh2z5qb8GaGUP5a3uhLWiH6xw/h/JfcyeNdRt1OUXkNJm17AZ3VcPG5v2Wn2Lbt0Yww+Yftv9hRt0bwp/Jnf6dQ9npIeSLZixesYYwUZam/NL7mEkbm9w9ya24dwXQaGj+GGdEbfnVNnN1tiOn0Jh/zDOdz4o1ot+tYe0X9Puc5c4NuRIkTAvE39Uq3icYxxmk0sbul3qm6356CoTBoUvsNkbsxdFT6Mo/NoUhxFNgPgq1qqMEvV48xTSdLtexzh1c/SPeUza8/O9ZXUqVJsWDLfogc7RdTtbGToyIEQO1RqKfrniH1/Y5Q1jjkHHsJUjcDU/NVD+w8+xdUInaRnE3neNnehewtNjIF4N+1Gsh+ty/8fX9jmzMPiXUxSNB+q0kg9WRmZ2jOEw6DxP5l3e0eJXSaL7xBG0ZZ+5TNuCbSTGUSNo4JSytmvD1bJBNRiut72/1Oas0dxR/Jd76f9SlboxiNzBzd7gV0KqwDKD8ZhRtpB2Ug8bTyU80H61xHiPyf3MH+C2IEEPptIIIIc4wQZy1b3Cm/BmrUuazZ22fNua1xpGdnM2A4IXjcTnuzlUsu1GF+qZ3PWquq6diPq49EWAgRsAtEboScIzgFEwRPDfknBmPuIvxSVGgM1x4D42KQvO0fHBRm+1LhnyQ0IINZw70lH1f1u5JTQy2BnAtFp+MlW6YfrUalgPNOVwrVXcqHSZHUvj6JUwdTXxMd0zIUcOC4DeYXq9KdCAapb84hobxI3zvHrVHD+m36w8VuTRBawm5EEcDcTbtXbboyMznQfQzQ8vPzHOa0RmRafWtFUblz9ikoUg2wEZntJvmiqMmBF/uusWX3W/wEQOuPUgA+ApS3h4odUTPA88/WubqCxng7eyUdov2/G1ABbeCgz4JaqCw6h2zb4y9xT67bzB+OKAuIkRbkD2/eheL/AHfEo1CtCeJJ3+O5Km2CAc/YncIiCciOwjJCJk3ntUMGHrAEhtrZEcNiOi4H0jGwkDaq4PYeKKlYfdmp1NEOTXYndW2jd2dqk80w6x3gcc7qu0t79iEP2T2WPqRzBrJ5CAiNo5eB2KWnrZTI2b4UdJ5iCZvbkpg8HZ6lkU7LUrE88STtt65CBpvafjipNex5bULnZSPDZuTsBoOVjxlA6dluGaMuumDjOzjlM8LJgE10WMCYzt8BIjlwEhO88t0Xnmo2vE3te5zPNTQCDgLC2XqULzlPtVqBrWgiMtqjdRk5gHcAVLQqIGtuDJ70QaJnL49akdTblt5JNY2M+9FtC3ISwQjazYncAN/xtTWAmcvic0KQCJG5JOag3E8fgJKtYyT5QHAT2Lz+lo6up9Uq8GzHxZVOmKP+7qGcmn4hOC9tB3MnQ9JvMeK31E+a3ksDhj57ea3tD0W8gV2JFMlGYy2+CjxbrCBcG17oyZO4XUOKmBzWHL7j+BLK7MQ5p87LfKKrW+JQaom4GX+qF9EC2cdua5SYrJnVtvv9ibrt8etQNbfbyRNbw2QqtFWG+vYAfcULXCd5iexKjRJ9spNpbRmeyyewAiqDI2Z3TsJPwERowcstnNR1QN/rCVIVIFx5nu7UURkfaOHBCWn4+5ET3bbeKKQbC6pwIBzRDbMJp3TPEyOUppB3Ts4JaExaUxal/A5owO4oKYDjAsc5M9+SMTlEjbGziloDSh2N2jvhSEHeq5q8HAezIBP1gNr2z4Tu3p6X5CiYzGYPNMJkZDfGSgpniZPbCdzhGYndfYj2g3JBrTb4Pem6kzftvHgotexyndO/gpOvgWMSBwVWx7iAMzIEd3vUjmk5nffwULy69iBvjxSdWnKOKBh6nEbL+5NUG7duKanWIg7SpTU2ROzbYIEC1xJvfkPjghLgLIqLtawm3HjtRPE2sR6uSAJ2ZZpKsGjcfWUkbDJKNUQZOzvBKr9Kx1FTziTq5bYjNRdYBk6N0GJ4XUHSL5pvgfN3gWA4+xXBe0h0Zyh6TeY8VvsP6IWAo+k3mPFdAw58xtti6rBin2+CCuJAhEeO9Q48kAEf6LHl9x/AQPViAZBz27k+oBEWveVTp44xnrdm71BF8sMS4wdg3jdK5eljot9QIJBBvF9ucx3Jvkt9UwMztyG0b1VOM82w2zn6wpR0gYvcbCb52jLwKVMKFiqbxEap7TEcbZqam4wYyi4ziOahq4y0EmJtcC+yBKjFZ7pPrI27EUwosawBE9me3JE8NlVOuIsSD4pfKSTnB5g+CWkWkvdTfLWHIjZv5piwCxsdg39iq0MY6bkbz5xuB23QDFPuBlsg3HDJGgNJfZTE7InPYJyJQPpCZAz4gXVJtZ4mR3Rkdpshc4yQd27hkU9AaS9UowZ5bB7DdEDI2wBI7dvJeaS7fb6uZjYjl5GYEZ2ifXfkjSOixGRve05o2YYZ2jmquo+3uM92xV6bXNg2BmbR8FPSFFzUa2wIEmD7jCZzI+cLZ3CrvoOJuRBGsZgGdo4IKmEdn3ZRyRpQtCLraPK152Z7Iuk9zHQA8CM5gX2fBXmupunhE5pNpE3A7xu25WzT0IrSi/1c5zlly5ISzhl/qFUw73ZiQRt3crI3YipOZ9vaSEaBOJbbSJ3nhPfyRVqEOkCwgm8i+/Z2Kgca42m20R9yBldzR6Tu+x4ZI0Mek9Ak3MDw5IdgMxwz7FFQxI+cO7L44o/lDCZiOBi3JKmKgQ+MvBOp3Fv5xvekjfwLfwVqYuez2KHpNo6t/JJJXD30UZun6Q5jxW8o+g3kEkl1mJkk37vFU+mXEUSQYMnwCSSxz91iXU8zECwPD2qagJBnd7UklzWWwA30VYxdha3LtSSSAqVB532farJHnftf5SkkhgBUzP1T4hPtb9YJJIAPYezxULfQ+OKSSQixU+b2exQU8zzCSSS6AizhtvJA6z7fFkkkdw7leo4ipAJAt4Jg8mQSc0klZRHOajp+1OkmgGfbVAyv4FGD5naB6ikkmBdwLjqDs9qs4nIcikksb6k9ynWFnc2+Cd48w8x4OSSVIYONHofqx4lV6GT+SSSa6DHe8gwCQEkkkw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6" name="AutoShape 10" descr="data:image/jpeg;base64,/9j/4AAQSkZJRgABAQAAAQABAAD/2wCEAAkGBxQTEhUUExQWFRUXGBgWFxgYGBcXGBgXFRQXFxUUGBwYHSggGBwlHBUUITEhJSkrLi4uFx8zODMsNygtLisBCgoKDg0OGxAQGy0mHyUsLywsLCwvLCwsLCwsLCwsLCwsLCwsLCwsLCwsLCwsLCwsLCwsLCwsLSwsLCwsLCwsLP/AABEIAMIBAwMBIgACEQEDEQH/xAAcAAABBQEBAQAAAAAAAAAAAAACAAEDBAYHBQj/xABQEAABAwICBgUHBgsFBgcAAAABAAIRAyEEMQYSQVFhcQUTgZGxByIyocHR8BRCUnKS4RYlQ1Nic4KisrPSJDSDwvEVIzM1Y3REZIWjpLTD/8QAGgEAAwADAQAAAAAAAAAAAAAAAAECAwQFBv/EADIRAAICAQIFAQYFBAMAAAAAAAABAhEDEiEEEzFBUQUiMnGRodFhscHh8BQzQoEVNFL/2gAMAwEAAhEDEQA/ANqkjLU0Lds1KBTotVIBFhQMJQpQxEKYS1D0kCeVKaaAsRaCmDKUp4SATEMkpQAnslqHRCkpC1CGIsVApIxSO5O6kQjUg0sjSREJQnYUMlKfVTwkA0pJQkmIQRQmCKQkMaUyKySABTIiE0IAZMihKEACjDkKSAH1+CdCkigtkhCYLBnTKqAZDSTlAyv61Xq6UV3QQdUAQQBnxutbnwoyUdElLWC5rS0orec0vJnaRkoa/StZwbL3QANWLZbTvKTzxQ9J1E1AkXxtXI/9s1g6dd5IP0tqJ3Sz3GXOeZz84pPOvA9J0/EdKUm2dUaDE57E5xjIBLheBnvyXJ6lcEGZPjZDTxROZ9e5CzvwGk6vWx9NrwwvGsdijrdKUWO1HVGh26Vy8YqTe538FFibuJN0f1D8C0o6qOlaUE64sJz2KSnjqbsntPaFyelVBtwzBQ69rEjjvCf9Q/AaEdcbi2GIe0zYXCGt0kynGs8CTGe5cnpViMibZJ34knabb0f1D8BpR0vG6W0acAS8mcshG9RYrTSi3Jrn22ZZLm7asHmMtiFlbzoy3XWN5JeC7Om1NMMPAMyd27eon6W0Q4gAlsZjeua1iZkdqVGsQeCfMlWwG8qads1oFMxv2zuhP+GzY/4Zndu5rDPcN3FBWNiQbHclzZCo3lTTJp9FhniVVbpk4O85gDe2ViadZTF8jjHgm8uTyFI2eM0wOsOrZLdu/K3K6u9EaTtqHVeCx3HLJc7pVdUyFI+sc+aazZFK+waUdBbpXS6zUvExrbF6Dum6QAJeLkgdmZ5LlYqRvRVXfOvaytcQ+6FpR0p2k2HAnXm8WBQ1NKaIdEkjeBwXM2VbHcpadaAk88/CDSjet00pF0AGJz4b16VfSGg3Vl/pCR9+5cxc8TO9RYhxtvSWeQaUdCOmFPWIDSQDE+1KvphRDZAcTMREdq56x8HsRPfrCdqOdMNKOgu0vpTkUy5+eaSXPmPSiIVSbblLRc7fPDcqtJhv3c+KmpniscojYb2Q6xR1XebCEDK3qKkq0TBjON0KHW1isquBF5vuROaTBjmn1HQAR3KVuDeIsBO8hU5JAC1h9SrtPGFbbRIOYjbdB1Z2kXO8FJSQXsCwmdk+tNijadotwTmi6bEEKfqS4QQb7gUWk7Ao0al5spDfK6s0OjiDZr52GFMzoh5OtqvtyEjtKHONjKbTnGzeo586y9T/AGU+56p085CR6NqOyoOHYR61PMiIoszzSDhdpudi9Sj0BVDp6qRxlWPwcqH8m0d91LyQvqFHgV3iyipVBJH3LRnRuvNqbfUifolUcATqtOdgO7NNZoLZsaRny8CD2IX1RsK1I0VqREtAtsGfenqaJPcLuHcPejn4/I6MqwyAbotW+26050axFhrUyBzCZ2i2I+mxLnR8ipmVLCNhRLVjRasRd7OG2EbNGKwH/EajnxCmZQtnKUAGYWu/BurN6ghD+C1TZUBzzHcks8Q3MjTcIRtHDtC1p0WfbzwY4A9yBmilQOs9oGeSfPgNoyzXTb2IqjcrHPctSdFHSD1g42CapoxUtq1B2/clz4eRUzLETMA7k7KboNjbZtWoGjFWZ60cbIn6LvP5b1J8+P8ALAywLt3ikta3RpwEdcO5JTz1/L+wqZTfoxiR6IpgcTHsTYvoCvTYXvewNYC4xJNty3QqDYF4mlnS9OhQIe101A5jNWDeJvJEBa0csm0i4w1OktzGUiCQCKjgTsAbM7hee9e6OgAWtLm1gY+k2MuIWTpdOQ4FrMjtPuC1dLSesWyMPrCM2h5BjMWC3HOCe35G4vTs7V6V/tr7hM6Bpi+pWPcf4VZw3QNJxALHgwYLpGQ2rzsf03jabKburpNp1NWHN1nO86wmYggyCNWxgcpOjtI8Q2nhX1msLK1+sObmh4ZUMNPmls9trb1ldRZGLhZ5HUaPdGi1DaJUzdH6GWr6lK3prC/nWd5HipP9rYc5Vaf2m+9c/VP8SHw+VdYv5MFvRNIfNHrUjcBTHzR3J2YyicqjPtN96mbUZ9Id49im5GNwkuqI/krRk0dwRhgGyOxSDVORQhg4pWyRoGwFINCPqwm6sIsBhTTFifqgEQZx9aLADVTanJSRxRGd/gjUwIdXkmcFLJSg8EagIQEzmKxJ4Ji4p6gINRLq1PrHcgJ4I1ARaiWopAN6fVG9GoCLVTavFTGnxTanJOwICOKYhTmmUxpIsCCEoU5pJuoTsCAhJTdSkiwHDr5rAeU7rtamHAdSCdQgidctGsHDPZIOV+C3pfa4+OxeXpHQZVw7w9rX6rSWyJ1XRmNyvHtIvDkWOakcfbU1b2zVg6UYikNWhiKlNsklrXkC8SYG2y0OC6OYHtAaBJAsAvc6X0eY1uu0ACw1YkyTe66EYJM3M3HcyOnTsYahpC6p1THkANJLnuJlxLw8lxP6QBXoM6TDqVGn1gIpshrdeYL4L4BNiSLxmthox0E0f7wgCCQBA5a3ZfuXp6R0R8nq2HowbbNZtipyxtBwfFLHlj7N7+fOxgsHjercZph4c2Lt1tW9+Wy/NMRw8VEcMz6De4JvkjPoN7lptpqj1UMUozlO7uu+yrxsTRwSBVbq6fDv+9GKTdhP2ne9TsZrl4/nyJ9fiURxLmgkPfYTYnZ2qv1I3u+073pdV+k77RT2E7fY9XEdIzBo1aurF5eTe15EIG9L1xlWqfaK8zqv0ner3JdUfpu7m/0pypswY8OmCjNan5pHsN6exIyrv7wfEKQaR4oflj2tZ/SvC6t30z3M9yfUd9L90KaG8GJ9ca+UT326U4oflAebGe5XXaUYgU2P1qLw4TAaZbOQOU23LJljvpN+yf6kFKg5uRbHJ3q86yaUa3MGTg4OUdOONd9l9KNczTGrtpsPLWHtKsN02dtojsefa1Y2H/o95HsS1n/RH2j/AEqdKB+n8K+sPz/Q3LdNmbaLhyeD7ApW6aUNtOr+4f8AMFgdd30f3h7k/Wn6J/d96NCMb9L4R/4v6nRWaVYct1orNGWsactB3SDE5WRDSnDH8rHOm8exc6p4t4Bb5+ob6ts4vk7gg6/g77J9iHjXY14+k4JXqTW+2/Veeh04dP4Y/lmdsjxCnb0zhzlVp/bC5V8pHH7D/wClOcQ3f3gjxS5YP0bB2m/odXbjKbsntPJzSja+y5Ga7BB8wwQYLm3AIJGe0SFPVxLHOLmhlMnINIseF7J8vazXfo8HPSpvpd1t8Op1YVRwS60HYqfR2KbVpte3JwFjsIMOaeRkK3qAjKIWOjhyi4txfVBFLX+IULqRUeW9KiSyexJU3VTxSToC0ADx9SpdL0Yo1PqH/VXGvixA/wBVW6XqzQqztYVcJe0hWYvAt89vNbk0A9oDthDu0GRKw2CPnt5jxW/p+iF1H1GyPCUQGwLAbO37yqWkY/s1b6h8QvQpbl5+k392rfUPsSl7pkwf3Y/Ffmc5lBW9E8j4JNchqnzTyPguce9TPpRlJrmtlrTYZgHYoqnRdB1nUaR502H2KTo980qZ3sYe9oXIvKVpJiaHSFRlPEVKbAymQ1ryAJYJtzXTnJRVs8Xw+GebJoi6Ol4vRrB6jv7Jh51XGRRpgzBvIauT+TPA0q+LDKzBUaaL3Q641gacHnc968cab43L5XVM2glp8QvY8kdX8YNH/RqD+H3LWcoznGkdmGHLw+DLrldram9qs1+n2i2EoYKrVpUQyo004Ic+2tWY02LoycRkuc9A4dtXE0KbxLH1WMcASJDngG4uM11rypVPxZX50f8A7FJcd0Uqn5dhP+4o/wA1qM0Upqh+n55vhpuTbdv8kdK0n0FwdHC161MVA6nTc9s1CRIFpBFwvF0G0PoY3Duq1H1WubVdT8wsAgU6bh6TDfzyugabN/F+L/UVP4SuT6IaeuwNF1IUBV1qhqSahYRLGN1Y1HfQmeKucYKatbGvw+fiMnDy0ybla7/c2lTyW0NmIrjmKZ8GhRP8lbMm4pw+tSDvBwWr0R6ZONwrMQWdXrF41dbXjUeW5wJmNyzHS/lObh8TVonDF3VPLNYVAJ1dsFlu9U4YkraMGPiuNlNwi3a69DHaK6MOxr6rW1RT6oNMlhdraxcNjhHo8c1U0l6FODr9S54edVr9YAtHna1oJP0VrfIzU1qmLP6NL1uqrxvK1V1ekD+pp+L1rvGuXq7nVhxU3xjxN+zX6IGnoRiHYUYoPo9X1RrQXP19UMLyI1ImBvVHoDRmvjA80dTzCA7Wdq+kDEWM5FdMwzo6Cn/yDj/8ZxXjeRV808Uf06Y/dd71fJjqivJg/wCQy8rJPa4ul8zOVfJ9jwJ6pruVRknlJCz3yKp1vU6hFXWFPUNna5MBt8rkd6610Xp11vSL8CaGrqvqsbUD9aTS1jduqNWQ1203heHpjRDenMERH+86ku5tqvbrHsDR+ylPDGri+9Dweo5tWnLFe7a/PyZR2iGOH/hanZqnwcV53SPR1agQK1J9MunV1wRMRMb4kd67NpfpnS6PdTbUp1H9YHEamrbULQZ1iPpepct8oGl9PHvomlTqMFNrwdfVuXlptquP0UsmKEVs9y+E47PmktUFpfdX9/Jni5Pqg7B3KmKi9nozoWvXZr0mazZLfTY24AmznDeFrTlGCuTpfjsdLmR7nqaI9I6lTqnHzahtlZ8QPtWHMNW4bT3HwWA6S0eq0aDKrgQbio0EEsOudRwLSRBGrtsedtXo90j8opBxPnjzag/SHzv2hB7xsWOM4ZFqg77Hn/V+Hi3z4dOj+PZ/7+3k9A37E0qQsCB0KqZwxSNyZNq8ElOlgM+xm264Xn9Kvd1T5NtU2XsudlaVR6YYOoqfVJ+/grjH2kFGMwnpt5jxXQqQ80X7Fz3Cem3mPFdBYZAjcurIGM1ufPJedpN/dqvFh9i9NpzXnaR3w9UWu0i9hfbPtUS91l4XWSPxX5nLGPTVKliog6yYlaNHt9R9LdD1Jw9D9VS/ltVu68rRiprYPDHfQpH/ANpq5X5X3kY8AEgdRTyJHz6i6Mp6Y2eTw8O82VwuupvvKez8WYi35o92IpSuc+SX/mLf1VX+ELHlx2kntWk8m2K6vpKgSYDi+n9um4NHa7VHatbmappnYjwrw8NOF31f0Op+U1s9GYj/AAz3V6ZXGtFf79hP+5ofzmLu2lPRxxOEr0GxrPYQ2bDWBDmSdgloXKdDND8V8tpOq0X0mUajajnPEAmmdZrWn50uDRabSVeWLc1Rq8DlhHBNSf8AKOq6aO/F+L/UVf4CvnVd+0/xQp9HYkn51PqxzqODB/EuAqeI6oy+lL2JfE7p5K3fi2l9ar/NcuT6bn8YYv8AXPXVvJZ/y2l9ar/NcuU6b/8AMMX+uenl/toXB/8Abyf7/M2PkTPnYvlR8ay8jytn8YH9TT/zK/5F8SBiMRTOb6bXj/DeQf5vqK9nygaD18XiWVqDmXY1jw8lurql0PsDIhwEZ+btmwk5YqQOccfHOU3Sr9Eeswx0F/6e714QrxvIrahiT/1W+qn9697S0NwvRNWnMhuHbh2k5nWa2i3tvJ7V4nkXb/ZsQf8ArD1Um+9ZP80vwNVO+GyS8yRsMH0NhaVWpiKdJoqvLy941nuJLiakXMEmZDRw4LljunPlnTlCqAQxtWnTphwh2pTLjLhsJcXmNkgbFpvJ90j/AG7pPDk54itWYP8AHeyp/wDl3FeRj+jOq0hpQIbVe2uObmP1/wB9jz2pTdpV5KwR0Tmpu3o2+R0Dp+tgQWfLfkswdTrxSJiRravWDKYyXHvKNUwpxbfkfU9V1LJ6gMDNfrKkzqW1o1PUukab6Fux9Sm8VxSFNpbBYXzLpn0hGxcv0z0YOAqU6ZqirrsL51NSIcWx6TpySzXT228mT05Y1Je29W+382M+CumeTz+6H9a/+Fi5mtvodpDh6GH1KtQtdrudGo91iGxdrSNhXD9UhOeCoJt2uh1squJuntBBBAIIIINwQbEHeFgmgYHHhjHTTqaoLQbt1z5gdxBuNuq7ivc6Y0qpU8OKtI67qmsKQIIktJa5zgYOqCO3LiMrongXV65r1DrBp1iT86pmO7P7K0/SsGWGqctl0ry/2NXI4xxTc/do3jqxnMfGxIYg7T2KIuzvPBMRuMLrWzyxcGOj4CSpRxSRqYWy2X8/jxVPpYk0apNvNKvhpI9+3uVTpn/gVd4afgrJDqijGYT028x4rfsd5rY3BYDCem3mFvqPoN5BdNiYTRc968/SMf2ep9Un1L0A4SexUdIf7vU4MJ7hKiXQrF/cj8UcjSTJLSPan0TohfA4T/t6P8tq5f5YWxjmHfh2fzKoWTZ0viAA1uIrtaAAGirUDQAIAADoA4KtWrueZe5zzvc4uMbpcVnnlUo0c3h+ClizPI35+oCKlVLXBzTquaQ5pGYc0y0jkQECSwHSO6aK6bYfFU269RlKvk6m9wbLt9MugOBzgXG3efexHSdCm3WfXpMaNrqjGjvJXzaUIYNwWwuIdbo5M/SouVxlS8Ubnyk6YNxZbQoEmgx2sX3HWPggEA31GgmJzJnYCcOkksMpOTtnQw4o4oaInU9A9NcHhcFTo1qjm1GuqEgU6jvSqOcLtbGRG1c/0mxrK+LxFanJZUqOc2RBg5SDkvMTyqlkbikRi4aGPJLIm7f3su9D9J1MNWZWpGHsMiciMnNO8EEg811LD+VnDFoL6FdrouG9W9s7muL2k8yAuQApwEQySj0DPwmPO05Lc1Om+mb8eWta006DDrNaSC5zojXfFhAJAaJiTczYtD9N3YCk+m2gKuu/X1jULI81rYgMM+jnO1ZXUO49xRjDv+g77J9yXMlq1D/pcfL5dbHq9GaSVKGNdjGNbrOfVcWEnVIrFxLSRcgFwP7IV/pLTuvWxNDEmnRbUoa+pAfB1xHny+TFyIjMrNjDv+i7uKQwzz80pKcullPhsbepx3qu/Q2B8qWO3Yccqb/bUWc6f6erYx7alctLmt1Rqt1QBJPiSqPyd271hN1Dt3rCbySapsUOFxweqMaZGlKkZh3EgASTYC1ycgN5U56PeDBhpmCCYIO4jMKDNTIsNRfVeym2S4nVaLwJJPYBLie0rqfR2Ep0aTKbJIb+8T6TjzMn1LMaF9G6rTWcLukM4N2u7T6hxWpmZ2fHFYsj7I876pxOufLj0XX4/t9yZ5nLwCAumB4ImsE5/G4oCIMe5Y7OUDCdAXHeEkakFF8PBHx2ws35QOlX0qTG03Aa5IcCASW6pPML32nbPasdp70Xrhtam1znC1SJIDWgw6N/uWXF725scKovLFS6fiZfD9M1A5vo57o9q0H4X1w2BqWH0d3asXUdq3OzhHiruE0uxVBpZQdqsJ1jLWOk2vLmyLAWnYtypSfVnZyPBjhtCLfwRrMTpB0hQDXV6dFgqML2SJlsEtPmPIvMxnyUWI0jxFbCse9jAyqHskA5tDddvpGDD29/NeBX0hqYllKm5zz1NN8Fxab6sebGQsFN0WKj8PRoNa4uBc+ACYLjqmRHmwBMqsqaia/CaeYnOMa37JB4DDUnlwe4MgSLOdJOQ9IQLFQmm36I3Zu9601TQgEg9aT+xH+a6s09DWReq/Lc371qOUa2N6PqeFTblK12VdPoZAtb9Fv73vShv0W+v3rYjQ6l+cqd7B/lTfgrRAguq97b9zVNmR+rcN+PyMfA+i3uTvcACdVtv0Qtr+CtC0dYebh2z5qb8GaGUP5a3uhLWiH6xw/h/JfcyeNdRt1OUXkNJm17AZ3VcPG5v2Wn2Lbt0Yww+Yftv9hRt0bwp/Jnf6dQ9npIeSLZixesYYwUZam/NL7mEkbm9w9ya24dwXQaGj+GGdEbfnVNnN1tiOn0Jh/zDOdz4o1ot+tYe0X9Puc5c4NuRIkTAvE39Uq3icYxxmk0sbul3qm6356CoTBoUvsNkbsxdFT6Mo/NoUhxFNgPgq1qqMEvV48xTSdLtexzh1c/SPeUza8/O9ZXUqVJsWDLfogc7RdTtbGToyIEQO1RqKfrniH1/Y5Q1jjkHHsJUjcDU/NVD+w8+xdUInaRnE3neNnehewtNjIF4N+1Gsh+ty/8fX9jmzMPiXUxSNB+q0kg9WRmZ2jOEw6DxP5l3e0eJXSaL7xBG0ZZ+5TNuCbSTGUSNo4JSytmvD1bJBNRiut72/1Oas0dxR/Jd76f9SlboxiNzBzd7gV0KqwDKD8ZhRtpB2Ug8bTyU80H61xHiPyf3MH+C2IEEPptIIIIc4wQZy1b3Cm/BmrUuazZ22fNua1xpGdnM2A4IXjcTnuzlUsu1GF+qZ3PWquq6diPq49EWAgRsAtEboScIzgFEwRPDfknBmPuIvxSVGgM1x4D42KQvO0fHBRm+1LhnyQ0IINZw70lH1f1u5JTQy2BnAtFp+MlW6YfrUalgPNOVwrVXcqHSZHUvj6JUwdTXxMd0zIUcOC4DeYXq9KdCAapb84hobxI3zvHrVHD+m36w8VuTRBawm5EEcDcTbtXbboyMznQfQzQ8vPzHOa0RmRafWtFUblz9ikoUg2wEZntJvmiqMmBF/uusWX3W/wEQOuPUgA+ApS3h4odUTPA88/WubqCxng7eyUdov2/G1ABbeCgz4JaqCw6h2zb4y9xT67bzB+OKAuIkRbkD2/eheL/AHfEo1CtCeJJ3+O5Km2CAc/YncIiCciOwjJCJk3ntUMGHrAEhtrZEcNiOi4H0jGwkDaq4PYeKKlYfdmp1NEOTXYndW2jd2dqk80w6x3gcc7qu0t79iEP2T2WPqRzBrJ5CAiNo5eB2KWnrZTI2b4UdJ5iCZvbkpg8HZ6lkU7LUrE88STtt65CBpvafjipNex5bULnZSPDZuTsBoOVjxlA6dluGaMuumDjOzjlM8LJgE10WMCYzt8BIjlwEhO88t0Xnmo2vE3te5zPNTQCDgLC2XqULzlPtVqBrWgiMtqjdRk5gHcAVLQqIGtuDJ70QaJnL49akdTblt5JNY2M+9FtC3ISwQjazYncAN/xtTWAmcvic0KQCJG5JOag3E8fgJKtYyT5QHAT2Lz+lo6up9Uq8GzHxZVOmKP+7qGcmn4hOC9tB3MnQ9JvMeK31E+a3ksDhj57ea3tD0W8gV2JFMlGYy2+CjxbrCBcG17oyZO4XUOKmBzWHL7j+BLK7MQ5p87LfKKrW+JQaom4GX+qF9EC2cdua5SYrJnVtvv9ibrt8etQNbfbyRNbw2QqtFWG+vYAfcULXCd5iexKjRJ9spNpbRmeyyewAiqDI2Z3TsJPwERowcstnNR1QN/rCVIVIFx5nu7UURkfaOHBCWn4+5ET3bbeKKQbC6pwIBzRDbMJp3TPEyOUppB3Ts4JaExaUxal/A5owO4oKYDjAsc5M9+SMTlEjbGziloDSh2N2jvhSEHeq5q8HAezIBP1gNr2z4Tu3p6X5CiYzGYPNMJkZDfGSgpniZPbCdzhGYndfYj2g3JBrTb4Pem6kzftvHgotexyndO/gpOvgWMSBwVWx7iAMzIEd3vUjmk5nffwULy69iBvjxSdWnKOKBh6nEbL+5NUG7duKanWIg7SpTU2ROzbYIEC1xJvfkPjghLgLIqLtawm3HjtRPE2sR6uSAJ2ZZpKsGjcfWUkbDJKNUQZOzvBKr9Kx1FTziTq5bYjNRdYBk6N0GJ4XUHSL5pvgfN3gWA4+xXBe0h0Zyh6TeY8VvsP6IWAo+k3mPFdAw58xtti6rBin2+CCuJAhEeO9Q48kAEf6LHl9x/AQPViAZBz27k+oBEWveVTp44xnrdm71BF8sMS4wdg3jdK5eljot9QIJBBvF9ucx3Jvkt9UwMztyG0b1VOM82w2zn6wpR0gYvcbCb52jLwKVMKFiqbxEap7TEcbZqam4wYyi4ziOahq4y0EmJtcC+yBKjFZ7pPrI27EUwosawBE9me3JE8NlVOuIsSD4pfKSTnB5g+CWkWkvdTfLWHIjZv5piwCxsdg39iq0MY6bkbz5xuB23QDFPuBlsg3HDJGgNJfZTE7InPYJyJQPpCZAz4gXVJtZ4mR3Rkdpshc4yQd27hkU9AaS9UowZ5bB7DdEDI2wBI7dvJeaS7fb6uZjYjl5GYEZ2ifXfkjSOixGRve05o2YYZ2jmquo+3uM92xV6bXNg2BmbR8FPSFFzUa2wIEmD7jCZzI+cLZ3CrvoOJuRBGsZgGdo4IKmEdn3ZRyRpQtCLraPK152Z7Iuk9zHQA8CM5gX2fBXmupunhE5pNpE3A7xu25WzT0IrSi/1c5zlly5ISzhl/qFUw73ZiQRt3crI3YipOZ9vaSEaBOJbbSJ3nhPfyRVqEOkCwgm8i+/Z2Kgca42m20R9yBldzR6Tu+x4ZI0Mek9Ak3MDw5IdgMxwz7FFQxI+cO7L44o/lDCZiOBi3JKmKgQ+MvBOp3Fv5xvekjfwLfwVqYuez2KHpNo6t/JJJXD30UZun6Q5jxW8o+g3kEkl1mJkk37vFU+mXEUSQYMnwCSSxz91iXU8zECwPD2qagJBnd7UklzWWwA30VYxdha3LtSSSAqVB532farJHnftf5SkkhgBUzP1T4hPtb9YJJIAPYezxULfQ+OKSSQixU+b2exQU8zzCSSS6AizhtvJA6z7fFkkkdw7leo4ipAJAt4Jg8mQSc0klZRHOajp+1OkmgGfbVAyv4FGD5naB6ikkmBdwLjqDs9qs4nIcikksb6k9ynWFnc2+Cd48w8x4OSSVIYONHofqx4lV6GT+SSSa6DHe8gwCQEkkkwP/2Q=="/>
          <p:cNvSpPr>
            <a:spLocks noChangeAspect="1" noChangeArrowheads="1"/>
          </p:cNvSpPr>
          <p:nvPr/>
        </p:nvSpPr>
        <p:spPr bwMode="auto">
          <a:xfrm>
            <a:off x="155575" y="-1690688"/>
            <a:ext cx="4714875" cy="35337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8" name="AutoShape 12" descr="data:image/jpeg;base64,/9j/4AAQSkZJRgABAQAAAQABAAD/2wCEAAkGBxQTEhUUExQWFRUXGBgWFxgYGBcXGBgXFRQXFxUUGBwYHSggGBwlHBUUITEhJSkrLi4uFx8zODMsNygtLisBCgoKDg0OGxAQGy0mHyUsLywsLCwvLCwsLCwsLCwsLCwsLCwsLCwsLCwsLCwsLCwsLCwsLCwsLSwsLCwsLCwsLP/AABEIAMIBAwMBIgACEQEDEQH/xAAcAAABBQEBAQAAAAAAAAAAAAACAAEDBAYHBQj/xABQEAABAwICBgUHBgsFBgcAAAABAAIRAyEEMQYSQVFhcQUTgZGxByIyocHR8BRCUnKS4RYlQ1Nic4KisrPSJDSDwvEVIzM1Y3REZIWjpLTD/8QAGgEAAwADAQAAAAAAAAAAAAAAAAECAwQFBv/EADIRAAICAQIFAQYFBAMAAAAAAAABAhEDEiEEEzFBUQUiMnGRodFhscHh8BQzQoEVNFL/2gAMAwEAAhEDEQA/ANqkjLU0Lds1KBTotVIBFhQMJQpQxEKYS1D0kCeVKaaAsRaCmDKUp4SATEMkpQAnslqHRCkpC1CGIsVApIxSO5O6kQjUg0sjSREJQnYUMlKfVTwkA0pJQkmIQRQmCKQkMaUyKySABTIiE0IAZMihKEACjDkKSAH1+CdCkigtkhCYLBnTKqAZDSTlAyv61Xq6UV3QQdUAQQBnxutbnwoyUdElLWC5rS0orec0vJnaRkoa/StZwbL3QANWLZbTvKTzxQ9J1E1AkXxtXI/9s1g6dd5IP0tqJ3Sz3GXOeZz84pPOvA9J0/EdKUm2dUaDE57E5xjIBLheBnvyXJ6lcEGZPjZDTxROZ9e5CzvwGk6vWx9NrwwvGsdijrdKUWO1HVGh26Vy8YqTe538FFibuJN0f1D8C0o6qOlaUE64sJz2KSnjqbsntPaFyelVBtwzBQ69rEjjvCf9Q/AaEdcbi2GIe0zYXCGt0kynGs8CTGe5cnpViMibZJ34knabb0f1D8BpR0vG6W0acAS8mcshG9RYrTSi3Jrn22ZZLm7asHmMtiFlbzoy3XWN5JeC7Om1NMMPAMyd27eon6W0Q4gAlsZjeua1iZkdqVGsQeCfMlWwG8qads1oFMxv2zuhP+GzY/4Zndu5rDPcN3FBWNiQbHclzZCo3lTTJp9FhniVVbpk4O85gDe2ViadZTF8jjHgm8uTyFI2eM0wOsOrZLdu/K3K6u9EaTtqHVeCx3HLJc7pVdUyFI+sc+aazZFK+waUdBbpXS6zUvExrbF6Dum6QAJeLkgdmZ5LlYqRvRVXfOvaytcQ+6FpR0p2k2HAnXm8WBQ1NKaIdEkjeBwXM2VbHcpadaAk88/CDSjet00pF0AGJz4b16VfSGg3Vl/pCR9+5cxc8TO9RYhxtvSWeQaUdCOmFPWIDSQDE+1KvphRDZAcTMREdq56x8HsRPfrCdqOdMNKOgu0vpTkUy5+eaSXPmPSiIVSbblLRc7fPDcqtJhv3c+KmpniscojYb2Q6xR1XebCEDK3qKkq0TBjON0KHW1isquBF5vuROaTBjmn1HQAR3KVuDeIsBO8hU5JAC1h9SrtPGFbbRIOYjbdB1Z2kXO8FJSQXsCwmdk+tNijadotwTmi6bEEKfqS4QQb7gUWk7Ao0al5spDfK6s0OjiDZr52GFMzoh5OtqvtyEjtKHONjKbTnGzeo586y9T/AGU+56p085CR6NqOyoOHYR61PMiIoszzSDhdpudi9Sj0BVDp6qRxlWPwcqH8m0d91LyQvqFHgV3iyipVBJH3LRnRuvNqbfUifolUcATqtOdgO7NNZoLZsaRny8CD2IX1RsK1I0VqREtAtsGfenqaJPcLuHcPejn4/I6MqwyAbotW+26050axFhrUyBzCZ2i2I+mxLnR8ipmVLCNhRLVjRasRd7OG2EbNGKwH/EajnxCmZQtnKUAGYWu/BurN6ghD+C1TZUBzzHcks8Q3MjTcIRtHDtC1p0WfbzwY4A9yBmilQOs9oGeSfPgNoyzXTb2IqjcrHPctSdFHSD1g42CapoxUtq1B2/clz4eRUzLETMA7k7KboNjbZtWoGjFWZ60cbIn6LvP5b1J8+P8ALAywLt3ikta3RpwEdcO5JTz1/L+wqZTfoxiR6IpgcTHsTYvoCvTYXvewNYC4xJNty3QqDYF4mlnS9OhQIe101A5jNWDeJvJEBa0csm0i4w1OktzGUiCQCKjgTsAbM7hee9e6OgAWtLm1gY+k2MuIWTpdOQ4FrMjtPuC1dLSesWyMPrCM2h5BjMWC3HOCe35G4vTs7V6V/tr7hM6Bpi+pWPcf4VZw3QNJxALHgwYLpGQ2rzsf03jabKburpNp1NWHN1nO86wmYggyCNWxgcpOjtI8Q2nhX1msLK1+sObmh4ZUMNPmls9trb1ldRZGLhZ5HUaPdGi1DaJUzdH6GWr6lK3prC/nWd5HipP9rYc5Vaf2m+9c/VP8SHw+VdYv5MFvRNIfNHrUjcBTHzR3J2YyicqjPtN96mbUZ9Id49im5GNwkuqI/krRk0dwRhgGyOxSDVORQhg4pWyRoGwFINCPqwm6sIsBhTTFifqgEQZx9aLADVTanJSRxRGd/gjUwIdXkmcFLJSg8EagIQEzmKxJ4Ji4p6gINRLq1PrHcgJ4I1ARaiWopAN6fVG9GoCLVTavFTGnxTanJOwICOKYhTmmUxpIsCCEoU5pJuoTsCAhJTdSkiwHDr5rAeU7rtamHAdSCdQgidctGsHDPZIOV+C3pfa4+OxeXpHQZVw7w9rX6rSWyJ1XRmNyvHtIvDkWOakcfbU1b2zVg6UYikNWhiKlNsklrXkC8SYG2y0OC6OYHtAaBJAsAvc6X0eY1uu0ACw1YkyTe66EYJM3M3HcyOnTsYahpC6p1THkANJLnuJlxLw8lxP6QBXoM6TDqVGn1gIpshrdeYL4L4BNiSLxmthox0E0f7wgCCQBA5a3ZfuXp6R0R8nq2HowbbNZtipyxtBwfFLHlj7N7+fOxgsHjercZph4c2Lt1tW9+Wy/NMRw8VEcMz6De4JvkjPoN7lptpqj1UMUozlO7uu+yrxsTRwSBVbq6fDv+9GKTdhP2ne9TsZrl4/nyJ9fiURxLmgkPfYTYnZ2qv1I3u+073pdV+k77RT2E7fY9XEdIzBo1aurF5eTe15EIG9L1xlWqfaK8zqv0ner3JdUfpu7m/0pypswY8OmCjNan5pHsN6exIyrv7wfEKQaR4oflj2tZ/SvC6t30z3M9yfUd9L90KaG8GJ9ca+UT326U4oflAebGe5XXaUYgU2P1qLw4TAaZbOQOU23LJljvpN+yf6kFKg5uRbHJ3q86yaUa3MGTg4OUdOONd9l9KNczTGrtpsPLWHtKsN02dtojsefa1Y2H/o95HsS1n/RH2j/AEqdKB+n8K+sPz/Q3LdNmbaLhyeD7ApW6aUNtOr+4f8AMFgdd30f3h7k/Wn6J/d96NCMb9L4R/4v6nRWaVYct1orNGWsactB3SDE5WRDSnDH8rHOm8exc6p4t4Bb5+ob6ts4vk7gg6/g77J9iHjXY14+k4JXqTW+2/Veeh04dP4Y/lmdsjxCnb0zhzlVp/bC5V8pHH7D/wClOcQ3f3gjxS5YP0bB2m/odXbjKbsntPJzSja+y5Ga7BB8wwQYLm3AIJGe0SFPVxLHOLmhlMnINIseF7J8vazXfo8HPSpvpd1t8Op1YVRwS60HYqfR2KbVpte3JwFjsIMOaeRkK3qAjKIWOjhyi4txfVBFLX+IULqRUeW9KiSyexJU3VTxSToC0ADx9SpdL0Yo1PqH/VXGvixA/wBVW6XqzQqztYVcJe0hWYvAt89vNbk0A9oDthDu0GRKw2CPnt5jxW/p+iF1H1GyPCUQGwLAbO37yqWkY/s1b6h8QvQpbl5+k392rfUPsSl7pkwf3Y/Ffmc5lBW9E8j4JNchqnzTyPguce9TPpRlJrmtlrTYZgHYoqnRdB1nUaR502H2KTo980qZ3sYe9oXIvKVpJiaHSFRlPEVKbAymQ1ryAJYJtzXTnJRVs8Xw+GebJoi6Ol4vRrB6jv7Jh51XGRRpgzBvIauT+TPA0q+LDKzBUaaL3Q641gacHnc968cab43L5XVM2glp8QvY8kdX8YNH/RqD+H3LWcoznGkdmGHLw+DLrldram9qs1+n2i2EoYKrVpUQyo004Ic+2tWY02LoycRkuc9A4dtXE0KbxLH1WMcASJDngG4uM11rypVPxZX50f8A7FJcd0Uqn5dhP+4o/wA1qM0Upqh+n55vhpuTbdv8kdK0n0FwdHC161MVA6nTc9s1CRIFpBFwvF0G0PoY3Duq1H1WubVdT8wsAgU6bh6TDfzyugabN/F+L/UVP4SuT6IaeuwNF1IUBV1qhqSahYRLGN1Y1HfQmeKucYKatbGvw+fiMnDy0ybla7/c2lTyW0NmIrjmKZ8GhRP8lbMm4pw+tSDvBwWr0R6ZONwrMQWdXrF41dbXjUeW5wJmNyzHS/lObh8TVonDF3VPLNYVAJ1dsFlu9U4YkraMGPiuNlNwi3a69DHaK6MOxr6rW1RT6oNMlhdraxcNjhHo8c1U0l6FODr9S54edVr9YAtHna1oJP0VrfIzU1qmLP6NL1uqrxvK1V1ekD+pp+L1rvGuXq7nVhxU3xjxN+zX6IGnoRiHYUYoPo9X1RrQXP19UMLyI1ImBvVHoDRmvjA80dTzCA7Wdq+kDEWM5FdMwzo6Cn/yDj/8ZxXjeRV808Uf06Y/dd71fJjqivJg/wCQy8rJPa4ul8zOVfJ9jwJ6pruVRknlJCz3yKp1vU6hFXWFPUNna5MBt8rkd6610Xp11vSL8CaGrqvqsbUD9aTS1jduqNWQ1203heHpjRDenMERH+86ku5tqvbrHsDR+ylPDGri+9Dweo5tWnLFe7a/PyZR2iGOH/hanZqnwcV53SPR1agQK1J9MunV1wRMRMb4kd67NpfpnS6PdTbUp1H9YHEamrbULQZ1iPpepct8oGl9PHvomlTqMFNrwdfVuXlptquP0UsmKEVs9y+E47PmktUFpfdX9/Jni5Pqg7B3KmKi9nozoWvXZr0mazZLfTY24AmznDeFrTlGCuTpfjsdLmR7nqaI9I6lTqnHzahtlZ8QPtWHMNW4bT3HwWA6S0eq0aDKrgQbio0EEsOudRwLSRBGrtsedtXo90j8opBxPnjzag/SHzv2hB7xsWOM4ZFqg77Hn/V+Hi3z4dOj+PZ/7+3k9A37E0qQsCB0KqZwxSNyZNq8ElOlgM+xm264Xn9Kvd1T5NtU2XsudlaVR6YYOoqfVJ+/grjH2kFGMwnpt5jxXQqQ80X7Fz3Cem3mPFdBYZAjcurIGM1ufPJedpN/dqvFh9i9NpzXnaR3w9UWu0i9hfbPtUS91l4XWSPxX5nLGPTVKliog6yYlaNHt9R9LdD1Jw9D9VS/ltVu68rRiprYPDHfQpH/ANpq5X5X3kY8AEgdRTyJHz6i6Mp6Y2eTw8O82VwuupvvKez8WYi35o92IpSuc+SX/mLf1VX+ELHlx2kntWk8m2K6vpKgSYDi+n9um4NHa7VHatbmappnYjwrw8NOF31f0Op+U1s9GYj/AAz3V6ZXGtFf79hP+5ofzmLu2lPRxxOEr0GxrPYQ2bDWBDmSdgloXKdDND8V8tpOq0X0mUajajnPEAmmdZrWn50uDRabSVeWLc1Rq8DlhHBNSf8AKOq6aO/F+L/UVf4CvnVd+0/xQp9HYkn51PqxzqODB/EuAqeI6oy+lL2JfE7p5K3fi2l9ar/NcuT6bn8YYv8AXPXVvJZ/y2l9ar/NcuU6b/8AMMX+uenl/toXB/8Abyf7/M2PkTPnYvlR8ay8jytn8YH9TT/zK/5F8SBiMRTOb6bXj/DeQf5vqK9nygaD18XiWVqDmXY1jw8lurql0PsDIhwEZ+btmwk5YqQOccfHOU3Sr9Eeswx0F/6e714QrxvIrahiT/1W+qn9697S0NwvRNWnMhuHbh2k5nWa2i3tvJ7V4nkXb/ZsQf8ArD1Um+9ZP80vwNVO+GyS8yRsMH0NhaVWpiKdJoqvLy941nuJLiakXMEmZDRw4LljunPlnTlCqAQxtWnTphwh2pTLjLhsJcXmNkgbFpvJ90j/AG7pPDk54itWYP8AHeyp/wDl3FeRj+jOq0hpQIbVe2uObmP1/wB9jz2pTdpV5KwR0Tmpu3o2+R0Dp+tgQWfLfkswdTrxSJiRravWDKYyXHvKNUwpxbfkfU9V1LJ6gMDNfrKkzqW1o1PUukab6Fux9Sm8VxSFNpbBYXzLpn0hGxcv0z0YOAqU6ZqirrsL51NSIcWx6TpySzXT228mT05Y1Je29W+382M+CumeTz+6H9a/+Fi5mtvodpDh6GH1KtQtdrudGo91iGxdrSNhXD9UhOeCoJt2uh1squJuntBBBAIIIINwQbEHeFgmgYHHhjHTTqaoLQbt1z5gdxBuNuq7ivc6Y0qpU8OKtI67qmsKQIIktJa5zgYOqCO3LiMrongXV65r1DrBp1iT86pmO7P7K0/SsGWGqctl0ry/2NXI4xxTc/do3jqxnMfGxIYg7T2KIuzvPBMRuMLrWzyxcGOj4CSpRxSRqYWy2X8/jxVPpYk0apNvNKvhpI9+3uVTpn/gVd4afgrJDqijGYT028x4rfsd5rY3BYDCem3mFvqPoN5BdNiYTRc968/SMf2ep9Un1L0A4SexUdIf7vU4MJ7hKiXQrF/cj8UcjSTJLSPan0TohfA4T/t6P8tq5f5YWxjmHfh2fzKoWTZ0viAA1uIrtaAAGirUDQAIAADoA4KtWrueZe5zzvc4uMbpcVnnlUo0c3h+ClizPI35+oCKlVLXBzTquaQ5pGYc0y0jkQECSwHSO6aK6bYfFU269RlKvk6m9wbLt9MugOBzgXG3efexHSdCm3WfXpMaNrqjGjvJXzaUIYNwWwuIdbo5M/SouVxlS8Ubnyk6YNxZbQoEmgx2sX3HWPggEA31GgmJzJnYCcOkksMpOTtnQw4o4oaInU9A9NcHhcFTo1qjm1GuqEgU6jvSqOcLtbGRG1c/0mxrK+LxFanJZUqOc2RBg5SDkvMTyqlkbikRi4aGPJLIm7f3su9D9J1MNWZWpGHsMiciMnNO8EEg811LD+VnDFoL6FdrouG9W9s7muL2k8yAuQApwEQySj0DPwmPO05Lc1Om+mb8eWta006DDrNaSC5zojXfFhAJAaJiTczYtD9N3YCk+m2gKuu/X1jULI81rYgMM+jnO1ZXUO49xRjDv+g77J9yXMlq1D/pcfL5dbHq9GaSVKGNdjGNbrOfVcWEnVIrFxLSRcgFwP7IV/pLTuvWxNDEmnRbUoa+pAfB1xHny+TFyIjMrNjDv+i7uKQwzz80pKcullPhsbepx3qu/Q2B8qWO3Yccqb/bUWc6f6erYx7alctLmt1Rqt1QBJPiSqPyd271hN1Dt3rCbySapsUOFxweqMaZGlKkZh3EgASTYC1ycgN5U56PeDBhpmCCYIO4jMKDNTIsNRfVeym2S4nVaLwJJPYBLie0rqfR2Ep0aTKbJIb+8T6TjzMn1LMaF9G6rTWcLukM4N2u7T6hxWpmZ2fHFYsj7I876pxOufLj0XX4/t9yZ5nLwCAumB4ImsE5/G4oCIMe5Y7OUDCdAXHeEkakFF8PBHx2ws35QOlX0qTG03Aa5IcCASW6pPML32nbPasdp70Xrhtam1znC1SJIDWgw6N/uWXF725scKovLFS6fiZfD9M1A5vo57o9q0H4X1w2BqWH0d3asXUdq3OzhHiruE0uxVBpZQdqsJ1jLWOk2vLmyLAWnYtypSfVnZyPBjhtCLfwRrMTpB0hQDXV6dFgqML2SJlsEtPmPIvMxnyUWI0jxFbCse9jAyqHskA5tDddvpGDD29/NeBX0hqYllKm5zz1NN8Fxab6sebGQsFN0WKj8PRoNa4uBc+ACYLjqmRHmwBMqsqaia/CaeYnOMa37JB4DDUnlwe4MgSLOdJOQ9IQLFQmm36I3Zu9601TQgEg9aT+xH+a6s09DWReq/Lc371qOUa2N6PqeFTblK12VdPoZAtb9Fv73vShv0W+v3rYjQ6l+cqd7B/lTfgrRAguq97b9zVNmR+rcN+PyMfA+i3uTvcACdVtv0Qtr+CtC0dYebh2z5qb8GaGUP5a3uhLWiH6xw/h/JfcyeNdRt1OUXkNJm17AZ3VcPG5v2Wn2Lbt0Yww+Yftv9hRt0bwp/Jnf6dQ9npIeSLZixesYYwUZam/NL7mEkbm9w9ya24dwXQaGj+GGdEbfnVNnN1tiOn0Jh/zDOdz4o1ot+tYe0X9Puc5c4NuRIkTAvE39Uq3icYxxmk0sbul3qm6356CoTBoUvsNkbsxdFT6Mo/NoUhxFNgPgq1qqMEvV48xTSdLtexzh1c/SPeUza8/O9ZXUqVJsWDLfogc7RdTtbGToyIEQO1RqKfrniH1/Y5Q1jjkHHsJUjcDU/NVD+w8+xdUInaRnE3neNnehewtNjIF4N+1Gsh+ty/8fX9jmzMPiXUxSNB+q0kg9WRmZ2jOEw6DxP5l3e0eJXSaL7xBG0ZZ+5TNuCbSTGUSNo4JSytmvD1bJBNRiut72/1Oas0dxR/Jd76f9SlboxiNzBzd7gV0KqwDKD8ZhRtpB2Ug8bTyU80H61xHiPyf3MH+C2IEEPptIIIIc4wQZy1b3Cm/BmrUuazZ22fNua1xpGdnM2A4IXjcTnuzlUsu1GF+qZ3PWquq6diPq49EWAgRsAtEboScIzgFEwRPDfknBmPuIvxSVGgM1x4D42KQvO0fHBRm+1LhnyQ0IINZw70lH1f1u5JTQy2BnAtFp+MlW6YfrUalgPNOVwrVXcqHSZHUvj6JUwdTXxMd0zIUcOC4DeYXq9KdCAapb84hobxI3zvHrVHD+m36w8VuTRBawm5EEcDcTbtXbboyMznQfQzQ8vPzHOa0RmRafWtFUblz9ikoUg2wEZntJvmiqMmBF/uusWX3W/wEQOuPUgA+ApS3h4odUTPA88/WubqCxng7eyUdov2/G1ABbeCgz4JaqCw6h2zb4y9xT67bzB+OKAuIkRbkD2/eheL/AHfEo1CtCeJJ3+O5Km2CAc/YncIiCciOwjJCJk3ntUMGHrAEhtrZEcNiOi4H0jGwkDaq4PYeKKlYfdmp1NEOTXYndW2jd2dqk80w6x3gcc7qu0t79iEP2T2WPqRzBrJ5CAiNo5eB2KWnrZTI2b4UdJ5iCZvbkpg8HZ6lkU7LUrE88STtt65CBpvafjipNex5bULnZSPDZuTsBoOVjxlA6dluGaMuumDjOzjlM8LJgE10WMCYzt8BIjlwEhO88t0Xnmo2vE3te5zPNTQCDgLC2XqULzlPtVqBrWgiMtqjdRk5gHcAVLQqIGtuDJ70QaJnL49akdTblt5JNY2M+9FtC3ISwQjazYncAN/xtTWAmcvic0KQCJG5JOag3E8fgJKtYyT5QHAT2Lz+lo6up9Uq8GzHxZVOmKP+7qGcmn4hOC9tB3MnQ9JvMeK31E+a3ksDhj57ea3tD0W8gV2JFMlGYy2+CjxbrCBcG17oyZO4XUOKmBzWHL7j+BLK7MQ5p87LfKKrW+JQaom4GX+qF9EC2cdua5SYrJnVtvv9ibrt8etQNbfbyRNbw2QqtFWG+vYAfcULXCd5iexKjRJ9spNpbRmeyyewAiqDI2Z3TsJPwERowcstnNR1QN/rCVIVIFx5nu7UURkfaOHBCWn4+5ET3bbeKKQbC6pwIBzRDbMJp3TPEyOUppB3Ts4JaExaUxal/A5owO4oKYDjAsc5M9+SMTlEjbGziloDSh2N2jvhSEHeq5q8HAezIBP1gNr2z4Tu3p6X5CiYzGYPNMJkZDfGSgpniZPbCdzhGYndfYj2g3JBrTb4Pem6kzftvHgotexyndO/gpOvgWMSBwVWx7iAMzIEd3vUjmk5nffwULy69iBvjxSdWnKOKBh6nEbL+5NUG7duKanWIg7SpTU2ROzbYIEC1xJvfkPjghLgLIqLtawm3HjtRPE2sR6uSAJ2ZZpKsGjcfWUkbDJKNUQZOzvBKr9Kx1FTziTq5bYjNRdYBk6N0GJ4XUHSL5pvgfN3gWA4+xXBe0h0Zyh6TeY8VvsP6IWAo+k3mPFdAw58xtti6rBin2+CCuJAhEeO9Q48kAEf6LHl9x/AQPViAZBz27k+oBEWveVTp44xnrdm71BF8sMS4wdg3jdK5eljot9QIJBBvF9ucx3Jvkt9UwMztyG0b1VOM82w2zn6wpR0gYvcbCb52jLwKVMKFiqbxEap7TEcbZqam4wYyi4ziOahq4y0EmJtcC+yBKjFZ7pPrI27EUwosawBE9me3JE8NlVOuIsSD4pfKSTnB5g+CWkWkvdTfLWHIjZv5piwCxsdg39iq0MY6bkbz5xuB23QDFPuBlsg3HDJGgNJfZTE7InPYJyJQPpCZAz4gXVJtZ4mR3Rkdpshc4yQd27hkU9AaS9UowZ5bB7DdEDI2wBI7dvJeaS7fb6uZjYjl5GYEZ2ifXfkjSOixGRve05o2YYZ2jmquo+3uM92xV6bXNg2BmbR8FPSFFzUa2wIEmD7jCZzI+cLZ3CrvoOJuRBGsZgGdo4IKmEdn3ZRyRpQtCLraPK152Z7Iuk9zHQA8CM5gX2fBXmupunhE5pNpE3A7xu25WzT0IrSi/1c5zlly5ISzhl/qFUw73ZiQRt3crI3YipOZ9vaSEaBOJbbSJ3nhPfyRVqEOkCwgm8i+/Z2Kgca42m20R9yBldzR6Tu+x4ZI0Mek9Ak3MDw5IdgMxwz7FFQxI+cO7L44o/lDCZiOBi3JKmKgQ+MvBOp3Fv5xvekjfwLfwVqYuez2KHpNo6t/JJJXD30UZun6Q5jxW8o+g3kEkl1mJkk37vFU+mXEUSQYMnwCSSxz91iXU8zECwPD2qagJBnd7UklzWWwA30VYxdha3LtSSSAqVB532farJHnftf5SkkhgBUzP1T4hPtb9YJJIAPYezxULfQ+OKSSQixU+b2exQU8zzCSSS6AizhtvJA6z7fFkkkdw7leo4ipAJAt4Jg8mQSc0klZRHOajp+1OkmgGfbVAyv4FGD5naB6ikkmBdwLjqDs9qs4nIcikksb6k9ynWFnc2+Cd48w8x4OSSVIYONHofqx4lV6GT+SSSa6DHe8gwCQEkkkwP/2Q=="/>
          <p:cNvSpPr>
            <a:spLocks noChangeAspect="1" noChangeArrowheads="1"/>
          </p:cNvSpPr>
          <p:nvPr/>
        </p:nvSpPr>
        <p:spPr bwMode="auto">
          <a:xfrm>
            <a:off x="155575" y="-1690688"/>
            <a:ext cx="4714875" cy="35337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60" y="1500174"/>
            <a:ext cx="2007192" cy="1857388"/>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smtClean="0">
                <a:latin typeface="Times New Roman" pitchFamily="18" charset="0"/>
                <a:cs typeface="Times New Roman" pitchFamily="18" charset="0"/>
              </a:rPr>
              <a:t>1</a:t>
            </a:r>
            <a:endParaRPr lang="en-US" sz="9600" dirty="0">
              <a:latin typeface="Times New Roman" pitchFamily="18" charset="0"/>
              <a:cs typeface="Times New Roman" pitchFamily="18" charset="0"/>
            </a:endParaRPr>
          </a:p>
        </p:txBody>
      </p:sp>
      <p:sp>
        <p:nvSpPr>
          <p:cNvPr id="13" name="Rectangle 12"/>
          <p:cNvSpPr/>
          <p:nvPr/>
        </p:nvSpPr>
        <p:spPr>
          <a:xfrm>
            <a:off x="2000232" y="3357562"/>
            <a:ext cx="5429288" cy="3500438"/>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endParaRPr lang="en-US" sz="4000" dirty="0">
              <a:solidFill>
                <a:schemeClr val="bg1"/>
              </a:solidFill>
              <a:latin typeface="Times New Roman" pitchFamily="18" charset="0"/>
              <a:cs typeface="Times New Roman" pitchFamily="18" charset="0"/>
            </a:endParaRPr>
          </a:p>
        </p:txBody>
      </p:sp>
      <p:sp>
        <p:nvSpPr>
          <p:cNvPr id="14" name="Rectangle 13"/>
          <p:cNvSpPr/>
          <p:nvPr/>
        </p:nvSpPr>
        <p:spPr>
          <a:xfrm>
            <a:off x="6715140" y="0"/>
            <a:ext cx="1214446" cy="1214422"/>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929554" y="0"/>
            <a:ext cx="1214446" cy="121442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929554" y="1245954"/>
            <a:ext cx="1214446" cy="1214422"/>
          </a:xfrm>
          <a:prstGeom prst="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929554" y="2484540"/>
            <a:ext cx="1214446" cy="1214422"/>
          </a:xfrm>
          <a:prstGeom prst="rect">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929554" y="3714752"/>
            <a:ext cx="1214446" cy="1214422"/>
          </a:xfrm>
          <a:prstGeom prst="rect">
            <a:avLst/>
          </a:prstGeom>
          <a:solidFill>
            <a:srgbClr val="CC99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929554" y="5643578"/>
            <a:ext cx="1214446" cy="1214422"/>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143108" y="5929330"/>
            <a:ext cx="5143536" cy="646331"/>
          </a:xfrm>
          <a:prstGeom prst="rect">
            <a:avLst/>
          </a:prstGeom>
          <a:noFill/>
        </p:spPr>
        <p:txBody>
          <a:bodyPr wrap="square" rtlCol="0">
            <a:spAutoFit/>
          </a:bodyPr>
          <a:lstStyle/>
          <a:p>
            <a:pPr algn="r"/>
            <a:r>
              <a:rPr lang="en-US" sz="3600" b="1" dirty="0" smtClean="0">
                <a:solidFill>
                  <a:schemeClr val="bg1"/>
                </a:solidFill>
                <a:latin typeface="Times New Roman" pitchFamily="18" charset="0"/>
                <a:cs typeface="Times New Roman" pitchFamily="18" charset="0"/>
              </a:rPr>
              <a:t>CRA as Regulator</a:t>
            </a:r>
            <a:endParaRPr lang="en-US" sz="36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hQSEBQUEhQVFRUVFxQVFRgYGBcXFxUUFxUXFBcYGhcXHCYfFxokGRQUHy8gIycpLCwsFR4xNTAqNSYrLCkBCQoKDgwOFw8PGiwcHBwpLCwpKSwsKSkpKSkpKSkpKSkpLCkpKSwsKSkpLCwpKSkpKSwpKSwpKSwpKSwpKSksKf/AABEIALcBEwMBIgACEQEDEQH/xAAcAAABBQEBAQAAAAAAAAAAAAABAAIDBAUGBwj/xABDEAABAwEFBQQGCAUDBAMAAAABAAIRAwQFEiExQVFhcYEGIpGhBxMyQlLRI2JygpKxwfAUFUPS4Rai8TNUc7JTwuL/xAAYAQEBAQEBAAAAAAAAAAAAAAAAAQIDBP/EACMRAQEBAAICAgICAwAAAAAAAAABEQIhEjFBUSJhAzITcYH/2gAMAwEAAhEDEQA/APLMMImmnJPO5eV0MLckQnjyU933c+tUZTpjE97sLQP3kBrO4Jo6n0UXY59vFQCW0muLnbA5zS1vM5nLgV7RCy+zFwMsdnbSZmdXu+N51PLYOAC1YWAEijCUIGwnBqQRCBuDOWmD5HmP1UlOoHZHI7t/I7Qgg5gOv7+SB7qahc1OFoLfbzHxbvtfNSuYgquamEKzhTHMUVBKcnFiAQBAp4TYQNRlKEkChJIIoAQmvKJKiJUARQlU71vujZmYqzw0bBq53JupQXgq9a2BpwgFz/hbmevw9V5P2m9Jda1E0bICxm0g94j6zxoOA8Vf9GvbdtiqGjbH42PIwuJltI6TxbMTnA13zrxpr0+z3NWrCXkMZuEgRxdqeQhatGz0LMMgCRtOg5BZl6dqA2e9y/wAufq2urWOUtG869Bs/eqnlx4+u6Za3r27XRkD8+gXPVLTWrHUtB35uPIK5ZbjDc3anac3nkP2OCmtFsZSGXd5GXHm7ZyC52291VIdmh7wz24nAHrkUlEbaTmGDq0Hzdn4pLPSvF3oYZCeWIFelg1rc17F6Nex/wDD0v4iqPpqo7oOtOmdn2nanhA3rlfRt2Q/iavr6rZo0z3Qf6lQZxxa3InjA3r2JSgFFKEQFAISTgEAEAASDUSlCBQjCQCMIGkqHCWZs02s2c27j5KxCUIFRqh4y6g6jmEnNUL6E5jJw0I/eY4J1O15htQYXbD7ruuw8CgDwmkKy5ijNNBEGIQpS1CEERCEJ5CaQoGwhCfCDkVE5Q16zWNLnuDWjMkmAOpXM9qfSNZrJLWkVaumFp7oPFw/IT0Xlt99o7VbTirP9XT1a3SBwb+pz4pJo7XtR6V2MmnZBjfpjI2/Vbt5nwK88t9WrWcalqqGTq2ZceBOzl5Km+8GUhFIZ7XauPX5LMrWhztSu3Hgza0q17hrcNMQOH7zWZUrOcc0GUSVbo2OV0/Hiz7ex+jCoLTY2uee/SPqnOOZIABYQPs5c2ldq6qykMsuORd8mrzT0XWatRbXIaQ2p6uCcpLS6SN+Tl3DbLizcSf3uXj5Ztx1irePaGSW09TqfmdSqVBhJk5nits3Qx3u58k9lwEDuu6Fc/G1dVGtSV4Xc5JXB4LiWr2Y7PvtlobSZkPae7Yxg1PPYBvIWTQsznPa1oLnOIa1o1JJgAdV7n2XualdlkHrXNFR8Gq7e7Yxu1wboI1zO1d6w37Bd7KNNlOmMLGNwtHz3kmSTvKsrDd2jc8xQoPdxd3R4AF3iAiHW1//AMdMcBJ8ST+Sx5RcbcIrD/llqOtpI5QPyaEf5JX/AO5f4u/uTb9DcQKxm3ZaBpaD1xfrKRs9rByqNI3GP7Fd/Q2oSWMLbam+1Sa/l/hx/JOPaHD/ANSi9vHUf7gE8oY1k4LL/wBQ0iJBdOwYTJ8MvNVg6taNCKdPbhPePAvGnJsc08oY0qt5021PV4pftDe8W/ajTqrbgsulZaNmbJgfmTwAzJ81C621qxikDTb8R9ojnmG9JPJN+xsplSkCIOhTqTSGgEyYzO9EBVFVtR1PXvM/3N+YVynUDhLSCDuTCFWfZi04qeR2t913yKelXCE1zVHZrYH5RheNWnXpvCsFqqK5YoiIVpzVl2i+qYJayar/AIaYxHqRkBxUqq/aG+f4ajjO1zWDImCZMw3M6aLlr2tla3URSFQ0RUybUp508U5ipnIbGcT4wQNK+6hqtLbTgbTkEU2w8nYCXaTnsmOi53s5ZDRqVaNB+Bjw+pZQYOGo0FzqWcyHNxkaweZWN2jzG8qQstV9N4LqrHFric4I3bI2g7ism0W1zzmV2Hbq7nVqTLaG4cTzSeMgQ7Mty3DC5s8AuVst3OccgSdwXq4WZ5Vi76VWU5VqhYiSuqunsM98Gp3Bu1d4bF3lx9lGUx3Gc3HM/vkufL+eeo1OLgLo7FVakFwwA7x3j0+a7a6+yVKhDgwPcNpzjiBoumo0CwwBkctBPmtGz2Zx3eDfkuFvLk11FWyCQPn+S0qNjnPQKehZQNn5forjLGdZ8lZxTUNKhGgVhlnG1StpRokWcV0xChJHDzSQeY+i7sjhAtlZvecPoAfdboanMjIcJO0Lq71uZ7q3rqZY44WtDX+7Bk4Tx2g+K2mgAADIDIbgBoEQs2arGZe1amIfZzl8Ex/txD8k4dqqfvMqNP3f1IWuipl+xk/6robqn4R/cr9gvBtUHDiEb4/QlTerG4eARVmglEBRWi1MptxPcGjjtO4bzwCzHXlVrEii3A3QvcBi6N0b1z+qrbg0LZbWUhL3AToNXH7IGZWa+116+VIGkz4jGM/mG9JPJT2e6WMl9R2I+85x/MnZzy4KOrfZdDbOzH9cg4BxDdXeQ4rN/YIuqjSpk1SI1LnmM+epPGZWWKGKoP4cVAAcy6ZPKYc0faPRWWUKYfitFZrqm6ZLeAa32RyHUrWsdtomGMcOAhzfzAkqZKrGNI0nl9dhfOrsRc3q7Vo4HLit6x2ljwMB2Th0IHLdxGSmcxZdpuQTionA6ZjPA49M2Hi3zVzPSNaEisyx3z3sFYYXDWfzMZEfXGW8BakLUuoaAhCeQhCogrWYP11GhGo5FR/xxpj6XMbHjbwcNh4/8qy9wAkkADMyYgb89AvOO13bH17hSs3fpgmXTDXuHEgggZ84Wb0rXvC+mOkvcameTZimB9nKRHvSVjt7TGqB6jDgI7paBBMkRlqSQRvlY9npOqOb6zMkg4Qe6M8vtdZXV2GxBg+iAyEPcQ0tE6tY0DLdP5LlutKVOxOLS6s/PKGkHbBkbhnxPBZHaZlYfwz6LIbTrNfLQCQW5d7bmC6dkbl0rqUCBJ4nMn5KxQsktIO1J1ehy15XabTTqUzPq3VGvB25NYTG7vB3mprt7NspCGMA47fFdR/CBozHLepqVkJ2dNn+Uy0Z9lu0DXw3rQp2YmIGSt07MNuf6K2yieXhC1OKahpWbLfzzVqnQlS06IGuqmA/e5dJGTWUQFNBCaE5aCxcEs9yESeX5pAA7M0Bz4JJerSVFREBKEVgBFBVLyr1WtHqWB7iYz0aN8SJ5SirNe0NY0ue4NaNSTAWS++X1Ths7D/5Hgx0Zkero5FGhcJcQ+u4vcMxnk3lGTeg6lK13/Tp9yi31jhlDYDGn6z9J4CSs2/8D7NcgBx1nF79pJyG2JygcBATLR2gYO7RaHxt0pjkRm/7viFWbYK9oM1jDdQwyGD7ntP5uPRadC5Kbc3DGRpOnRoyUm/AwHNrWh0kF8HKR3QeDZwt5kly0qVwvcPpX5bWjMfo3yPNadrvCnSycc9jWiXdGjOOOizatvq1B3YoU9rnFocR9o91vTEeITJPanWiz2egAC3G7UMmSeMZNaOJgKOw2fBitFUCm2ASGiAGtMgQBLs4M6nKMkbI+zUs8WN2pIa90nfMHEeJJKtvv+gZBJ4yxxEHfknQtUb0pOiHgT8Ut/8AYBW8C5+rUshGQc2fgZUb5AQeoQuOo4VS1hf6sEe0AJG2QDDYygwCTkQtTkmNa3Xc2oIORGbXDVp3g/poVn2C3OpP9XW5gjTCPeb9Xe33dRktp7gBmQMwMyAqt53f6xkTDgcTHfC8aHlsI2hWz5guFNIWdcFpLqWYiNBuElpbya5rgOELSVl1FO8bup1mhtUFzZnDJDXSCIcAe8M9DIUbbHSpDu02NA3MaD5BXXfv9hZF5W1tNpfUdhA0nbwG88FmqFqrN3NH3RPhH5LNdVJdLctnPnvCxKna17pfTstWpTbJLpDZAzJaF09zOZXpNqgOaD7rvabkCMxqIIII1BWPajZabXmHQ12zceROnJSmnnDOROwfNXxZARGxS+ogQP31WvFFFlkA4nad6nZQJ/eassox/wAJ8LWCFtAcTz/wpWhFFVChOAQhFAQU9sJkIhUFohEtn96FCUZVBzSQSQVQlKQRCyFCSMIIIrTZhUY5jtHAgwYMHcRoorDdVOiAGN00JzP+OitwkpilCxgy1VnHF9CySIaRiI09sSfDCtpIJZox6t2No0aj2NxvDS4TnLgNoGZ35yVRsNGg+H1KpqOPvZmZ2S0HCPqiIjRdNhVerdlJ0l1NhnWWifGFLxNZrrTZGaMDj/43OJPN4/MqNzH1sqVFlNu1zmsLiPAtHTEnWu5HNq+soNpkFgbhd3cJBJxNMEGdoO5R2ynaQxz61b1bG5kNMmNwwNaSdntbVn/apKVxUKLZrOaJ2khoJ6mXcvJS/wCoKTe7SY5wHAU2DZq6CegK5uz0pOInM+y3WoeLnCXdBPNalluWs4yYaMiJy8hLp4khSX6g2bVZm2ikMcMIIc0gyA4aEYgJ1Igj5qs2taaYwhjXjYRm3oMQc0cM42GFmWuxtDvVsLn1NC6BDTrhEy5zo2EwBmdy37psRpMgxJjIbI45S7PM8AtTuobc1kdTpw4QZcTtzc4uJMZAmRkJ0V9ELDvO/dWUjlMGpqJ0LWCO87joOK11ILF6XsGdxgx1CJwzAaN7zs8yVlm4S/6S0uEakGGgDXbkxvDU7SjZHEZUGYnSSXOzgnU8Txc4HgrjOz7qpDrQ/HGYbIIHIRhHQE8Vj2M212kVm+oswOFwLXVAI7uhFPfOmP2RxOS6G77AKVNrdwAjYAAGgCdgAA6KazWNtMQwAb9pPM6lTgLcgAShR167WDE44QNs7eG/ksurfD6hw0WkbyQC6Dtwnus+8Z4K24jVq1WsEuc1o3kwPEqOz21jzDSd+YIBjdOe1Z9C5nE4qriXDcSXfiOnJoC0qFkawd1oH5nmdSpNEpCQCCK0FCSIRJQNBTgUAEUClEFBEoHQkmykqIEoWDZ72qMgOh42Tr0d/wArUs16035ThO52Xg7Q+S5zlKqynIwktIEJQkiUCSRQAQKEUkkAhCpSDgQ4Ag5EGCCOuqeggis9kYwQxjWj6oA/JSoygUHPXXbG0Po6wh4LpJ1dLi7ECT3g6RpmCNFo1b+pNE949I83EBXqlEOEOAcOIBHmsW8rje+o3A2k2mIJyA706kAd7ZAmPJZ7npVS9L3fVaABha73WmXvG5zsgxvLXemWGx1H5tYDGRGWERlEnLycr9vuwUmtqZvLKjXvnaySHd0ZaGfuqWjdAc2WVXg7jheOBGIYgCIIziCs5be1CndtoiPWNbwGP8mlo8Am1X16LmYqjXB7sIJLsjE5tcXd3LVpBCkN1VtlfLlUH5VE+jckOx1Hl3MQOpJJjhMK5UadN0gHeAeOYlMtNoDGOc7RoJPTdxRZaGuyaQeWY8Rkq96WU1KTmtiTBE6S0hwnhkt/CM6y2F9Z5qVSRGQA936rd2US7UnLKFsUaDWCGgADYFmUr8bTEVWmmZcSHAtiTMB0YXjPIgontGw5UxiP2v7Q5ZlkVrQiAsM3095hmZ3U2lxB4l0t8giLFWqDvBrR9cmq78GTB4K+X0mNOpb6YPtAkahsuI5huiFlvBr3FrZkCdWnLjhJwnPaq9G42D2y6pwJ7vRjYb5K/TpBohoAG4CB4BWaHFqUIpAqgIpIkIAkkEoQGUEMKSDwi6PS/mG2ulhO2pSAI+9Sdr0d0Xd3TfFC1tmhUZU2w2cQ+1TdDm89Ny8TrWIO2KkbE+m4OpktIzBBIIPAjQq3hw5fo2x9H2a1VKY7jsTRsObfA+z5LSs9+MPtjAfFvzC8FuX0qWugQK4FoaNryW1RyqtzP3g5e0taHAaSQMjDXfi9l3kVzvG8FlldADIkEEHQgyD1CcudpUXsd9G4g/DoTzYcndJVyz35GVVkfWb+rT+ngk5fZjWSTKFZrxLCHDhqOY1HVPWkGEkoSlUJJFBApSSSQKUkVUvC7W1gA7EMJxAiNYjaCDrtUFtzN6zKt14Dip1PVgTk4Swbe7mCzPYDCo1HPo1BTZUxzm4QRhB9n2ThJJ0GHYmWqcWKu2qANSYc2OD2g4B90c1i1cTPtDz/AF282+tPmPmogym/OpVLtmn97nEK/ZbNZniQ1ruLjjE/aJI6KC3VaYOClSpuccpwNI6CO8deAjM7FMF+x1qTRhYT4OJPUDNRVr6AIDGkl2kgieTfa8YVax9nW61ABOeERPVwAjk2ArLriaPYfUZtgOxN/C+Qtflh0ifQtFT2j6tu0f8A5b+ripaNw0wO9L43+z+EZeMoCy12ey9rh1YfDvN8ggL4LXYXtggS6YgDYS5hIAPEBOvkabKYAgAAbhkE5Z38/pjUgfeH/wBgB5q5ZrYx/smYzjgdDxHEGFqWIlRRAQhaARRIQhAkkkigCRRQUBnmgjKSD5dFTJODpUMwnBTAH0BIIyIgjnr+i2Kvbi3/APcO6MpAeTFkOGadiVF5npJvCmQXVfWNHuvZTLD4NBHMEFdlcfpkoVYba2Gk7TFnUp/iH0jORDwvPX0QVRtN17vEfJa/G+07fQ9jNKq0VLPVEbHBwIJ3Co04Z4GDwV9l61aeVVuLjo7xiD4L5lsFttFlfjoVHsdtLSRI3OGjhwMhd/2c9Nr2AMtdMPb8TAPE0zl+Es5KX+Kzvivl9vbLLb6dT2XCfhOTvDb0U8LkLpvuxW4TZ6rcUSW7RzaQHt5xHFara9ajEw9mycxHBw2LG2extJKlZr4puyMsPHT8Q/WFew/vYfmrLoCScgqEg50CUQm1GyCN4I8RCDJ7PUMTfWuHeqS/8RIHg0ADmtiFn9n6k0GD4WgdQXNI6EJl7Wwk+qpzJjGRqAdGj6ztOAzWZ1BTtTW1Kw9SwAg957ZaXEHMd0iWjaegVsWSrTOJuF++IY/loWu6gHirdhsQptyiYE8NwHAK0pOJqjQvZpIa8FrvhIgnkDr90lX2kHT/ACOY2KKtRa9sOaHA7CJCpuu1zYNJ5EaNfLm8g6cbRwBjgtdwX6kwY1gxz2LmrvtVJkevBbV1cHyPpM5cCRhdOwzotRt7OYYrMw8fd6PGQ5Ow81fp1WuiDroPlv6Ke1ZlS+w4RTbjJ+07ya2PMKpQxU2nCWtILpboQXEEy5ndp6ewZC1L4D/VEU5JluINMOLJ7wbxhZVK0MH9JziNA5lTujOAGlkCP1Wb7Fyhf4gYnNLt2Z8H0wR4gLVs1fG0OgidhWO++C2RBZET9HEToILtSdBCkpGs/MBzBve7CfwUxI6lWchsJQmtmBOZyniiuiEgiEJQGEoWfar0DR3O8cxPuzz97kPJOsHrJxOLgCPZccyd+EZMHDXes6LySbKSo+WgM06UMWUpNKAhycRkmAIgoJAE4KKE8eKgc+kDqFUrXWHK2CnApLYMR1hfTcHMcQ4GQQcLgd4IXXdnPS/bLKQ2t9OzaHZPj7cQ77wJ4hZpaDqoK1gEb+a357/ZM+nslxdv7vt0DH6iqfdd3ZPATB+6SeAXRsstWlnSOJu0DMHm06HzXzNaLpjMZc9Fr3D2/t1gIDKpcwe4+XMjcDq0cAQn+OX+pv2+iqF9t0qNLDvEkdRqPNaLHAiQQRvBkLzG4PTLY7SAy2M9Q85YtWE/aAy6gDiu1oWMOAqWWqHAiQWu1HMZEeSxfLj7XptJQstt8PZlWZ95ojy0PSFoWa1Mqew4O4aOHNuqSyjFtld1mqkx3HkuaTOEPd7THEaAkBwO+Vcuiy5B7syZcT8Tj7TuWwcAtMtQAU8ezSRlKEloKUkkECIlZ9W525mmTTJ2DNh5sOXhC0SEks0ZTrXWpe2zE34mS4dWnvt8XBWLLe1OoMjzjMDnGY6gK4qtpuunUMuYMXxDuuH3hBWcoqV7K9tX1lKHseWlwBBIc0YcTZyPdyiQpf5wAO+MJ3OD2k+LS3/crVksgpthsmc8zJ8Ua1sYwgOdBIJAgkwNTAGiZgqfz2nvb+NnznyURtxc8FhcBliw4nCB9oBjeclSW63ua8NZTc6RIcGlwndll1J2qIWKtUMvdgGwZOcOQ9keBUtqrda8w1onPichwzAzMR7IKqBtWrwbsJEN6M1d97wV6jd7W5xidtc4y7xP6KyrlvtFWzXe1merviP6buitFJU72vBtGk57nBoAJLj7rQJc48gCfBa9CGtexDiG0y4AxIIzjI+cpLwG9O0FstNZ9alVfSpvP0bASMLB3W9YAJ4koKZ+xlNzlOAyUYOqeCqHoF3kmkpEoJAnJgTgVA5qMlMaE8bVA6UZTWnJEaIHh2WcKOpZQQneScBpmorHtV0Z5ZctFJdV82uxOxWeq9m0gGWnmw5HwWq/Xgmus4IXSfyX5Zx2fZv08TDLdSkHIvZmPvMOfgTyXol3WiyWxuOy1mk6905jm3Vp8CvnivdIIJI6hUqVGrRdjovc1w0LSWuHgrnHkdx9RfxFel7YFVo2+8OuviCrVmvSnUyDsLvhdAPQ6FeGdm/ThaqEMtTRaGDKT3agHMZHqOq9MuXtld14wKdQMqn+m+GVJ4Tk/pKzePLiuyuyIhArNFlrUv8ApuxD4H5+E6dCpKV8NmKjTTPHNvjqFN+xeCSLTIkEEHQgyPEJKgJJIoAEikkUCVe0WGm8gvY1xboSNJ1VhJAkkkkCSSSCBSvI/S32lNQssdI51IdU4UQcgd2Nwnk1u9ehdq78ZZbO97zADSXb8I3cSSGji5eEWKu6tVqWmr7dVxdwaNGtHACAOSludi/SswDQJOQ2aJJnrBvKK4dtubOqISSXpYEbt6IOSSSgciDl5pJIH6ozqkksggIjVJJA+EGpJKKcRJTiCkkgLXEIGzhxSSUFO23cD7ULMrXORm08UUl0487EsdB2c9KlusUM9Z66mP6dWXAD6rvab4xwXq/Zb0sWO3ubSqNdSrOyDHAva4/Ve0ZfeARSXblxmazK6110lhmi9zDu1H75pn83dTMV2feZH/r/AMJJLz8uu420aVUPaHMMg7cx5FFJJaiElCCSAwkgkgSKCSAJOMA8EkkHh3pQ7Qm1WptlaSGjDUqbJymm3kAcR4v4LJotgAbAgkscvUWH+tSSSWMV/9k="/>
          <p:cNvSpPr>
            <a:spLocks noChangeAspect="1" noChangeArrowheads="1"/>
          </p:cNvSpPr>
          <p:nvPr/>
        </p:nvSpPr>
        <p:spPr bwMode="auto">
          <a:xfrm>
            <a:off x="155575" y="-1500188"/>
            <a:ext cx="4714875" cy="31337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http://positivepsychologynews.com/ppnd_wp/wp-content/uploads/2008/12/thank-you.jpg"/>
          <p:cNvPicPr>
            <a:picLocks noChangeAspect="1" noChangeArrowheads="1"/>
          </p:cNvPicPr>
          <p:nvPr/>
        </p:nvPicPr>
        <p:blipFill>
          <a:blip r:embed="rId2"/>
          <a:srcRect/>
          <a:stretch>
            <a:fillRect/>
          </a:stretch>
        </p:blipFill>
        <p:spPr bwMode="auto">
          <a:xfrm>
            <a:off x="8009" y="0"/>
            <a:ext cx="9135991" cy="6858000"/>
          </a:xfrm>
          <a:prstGeom prst="rect">
            <a:avLst/>
          </a:prstGeom>
          <a:noFill/>
        </p:spPr>
      </p:pic>
      <p:sp>
        <p:nvSpPr>
          <p:cNvPr id="4" name="TextBox 3"/>
          <p:cNvSpPr txBox="1"/>
          <p:nvPr/>
        </p:nvSpPr>
        <p:spPr>
          <a:xfrm>
            <a:off x="252256" y="5857892"/>
            <a:ext cx="5286380" cy="646331"/>
          </a:xfrm>
          <a:prstGeom prst="rect">
            <a:avLst/>
          </a:prstGeom>
          <a:noFill/>
        </p:spPr>
        <p:txBody>
          <a:bodyPr wrap="square" rtlCol="0">
            <a:spAutoFit/>
          </a:bodyPr>
          <a:lstStyle/>
          <a:p>
            <a:r>
              <a:rPr lang="en-US" sz="3600" b="1" dirty="0" smtClean="0">
                <a:solidFill>
                  <a:schemeClr val="bg1"/>
                </a:solidFill>
                <a:latin typeface="Times New Roman" pitchFamily="18" charset="0"/>
                <a:cs typeface="Times New Roman" pitchFamily="18" charset="0"/>
              </a:rPr>
              <a:t>Homayounnasab@</a:t>
            </a:r>
            <a:r>
              <a:rPr lang="en-US" sz="3600" b="1" dirty="0" smtClean="0">
                <a:latin typeface="Times New Roman" pitchFamily="18" charset="0"/>
                <a:cs typeface="Times New Roman" pitchFamily="18" charset="0"/>
              </a:rPr>
              <a:t>cra.ir</a:t>
            </a:r>
            <a:endParaRPr lang="en-US" sz="3600" b="1" dirty="0">
              <a:latin typeface="Times New Roman" pitchFamily="18" charset="0"/>
              <a:cs typeface="Times New Roman" pitchFamily="18" charset="0"/>
            </a:endParaRPr>
          </a:p>
        </p:txBody>
      </p:sp>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p:nvPr/>
        </p:nvGrpSpPr>
        <p:grpSpPr>
          <a:xfrm>
            <a:off x="4186174" y="2173472"/>
            <a:ext cx="3279002" cy="3276030"/>
            <a:chOff x="2572830" y="851639"/>
            <a:chExt cx="3279002" cy="3276030"/>
          </a:xfrm>
          <a:scene3d>
            <a:camera prst="orthographicFront"/>
            <a:lightRig rig="threePt" dir="t">
              <a:rot lat="0" lon="0" rev="7500000"/>
            </a:lightRig>
          </a:scene3d>
        </p:grpSpPr>
        <p:sp>
          <p:nvSpPr>
            <p:cNvPr id="11" name=" 3"/>
            <p:cNvSpPr/>
            <p:nvPr/>
          </p:nvSpPr>
          <p:spPr>
            <a:xfrm>
              <a:off x="2572830" y="851639"/>
              <a:ext cx="3279002" cy="3276030"/>
            </a:xfrm>
            <a:prstGeom prst="gear9">
              <a:avLst/>
            </a:prstGeom>
            <a:gradFill rotWithShape="0">
              <a:gsLst>
                <a:gs pos="0">
                  <a:schemeClr val="accent3">
                    <a:lumMod val="20000"/>
                    <a:lumOff val="80000"/>
                  </a:schemeClr>
                </a:gs>
                <a:gs pos="68000">
                  <a:schemeClr val="bg2">
                    <a:lumMod val="75000"/>
                  </a:schemeClr>
                </a:gs>
                <a:gs pos="100000">
                  <a:schemeClr val="accent1">
                    <a:lumMod val="75000"/>
                  </a:schemeClr>
                </a:gs>
              </a:gsLst>
            </a:gra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2" name=" 4"/>
            <p:cNvSpPr/>
            <p:nvPr/>
          </p:nvSpPr>
          <p:spPr>
            <a:xfrm>
              <a:off x="3231831" y="1619036"/>
              <a:ext cx="1961000" cy="168394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fa-IR" sz="1600" b="1" kern="1200" dirty="0">
                <a:solidFill>
                  <a:schemeClr val="tx1"/>
                </a:solidFill>
                <a:cs typeface="B Mitra" pitchFamily="2" charset="-78"/>
              </a:endParaRPr>
            </a:p>
          </p:txBody>
        </p:sp>
      </p:grpSp>
      <p:sp>
        <p:nvSpPr>
          <p:cNvPr id="13" name="Freeform 12"/>
          <p:cNvSpPr/>
          <p:nvPr/>
        </p:nvSpPr>
        <p:spPr>
          <a:xfrm>
            <a:off x="2558088" y="2296442"/>
            <a:ext cx="227961" cy="418178"/>
          </a:xfrm>
          <a:custGeom>
            <a:avLst/>
            <a:gdLst>
              <a:gd name="connsiteX0" fmla="*/ 134471 w 228461"/>
              <a:gd name="connsiteY0" fmla="*/ 2309 h 215865"/>
              <a:gd name="connsiteX1" fmla="*/ 79053 w 228461"/>
              <a:gd name="connsiteY1" fmla="*/ 99291 h 215865"/>
              <a:gd name="connsiteX2" fmla="*/ 65198 w 228461"/>
              <a:gd name="connsiteY2" fmla="*/ 196272 h 215865"/>
              <a:gd name="connsiteX3" fmla="*/ 162180 w 228461"/>
              <a:gd name="connsiteY3" fmla="*/ 210127 h 215865"/>
              <a:gd name="connsiteX4" fmla="*/ 203743 w 228461"/>
              <a:gd name="connsiteY4" fmla="*/ 182418 h 215865"/>
              <a:gd name="connsiteX5" fmla="*/ 189889 w 228461"/>
              <a:gd name="connsiteY5" fmla="*/ 99291 h 215865"/>
              <a:gd name="connsiteX6" fmla="*/ 148325 w 228461"/>
              <a:gd name="connsiteY6" fmla="*/ 85436 h 215865"/>
              <a:gd name="connsiteX7" fmla="*/ 134471 w 228461"/>
              <a:gd name="connsiteY7" fmla="*/ 2309 h 215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461" h="215865">
                <a:moveTo>
                  <a:pt x="134471" y="2309"/>
                </a:moveTo>
                <a:cubicBezTo>
                  <a:pt x="122926" y="4618"/>
                  <a:pt x="99706" y="68311"/>
                  <a:pt x="79053" y="99291"/>
                </a:cubicBezTo>
                <a:cubicBezTo>
                  <a:pt x="61751" y="125244"/>
                  <a:pt x="0" y="147374"/>
                  <a:pt x="65198" y="196272"/>
                </a:cubicBezTo>
                <a:cubicBezTo>
                  <a:pt x="91323" y="215865"/>
                  <a:pt x="129853" y="205509"/>
                  <a:pt x="162180" y="210127"/>
                </a:cubicBezTo>
                <a:cubicBezTo>
                  <a:pt x="176034" y="200891"/>
                  <a:pt x="193341" y="195420"/>
                  <a:pt x="203743" y="182418"/>
                </a:cubicBezTo>
                <a:cubicBezTo>
                  <a:pt x="228461" y="151521"/>
                  <a:pt x="219317" y="122834"/>
                  <a:pt x="189889" y="99291"/>
                </a:cubicBezTo>
                <a:cubicBezTo>
                  <a:pt x="178485" y="90168"/>
                  <a:pt x="162180" y="90054"/>
                  <a:pt x="148325" y="85436"/>
                </a:cubicBezTo>
                <a:cubicBezTo>
                  <a:pt x="118054" y="40030"/>
                  <a:pt x="146016" y="0"/>
                  <a:pt x="134471" y="2309"/>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p>
        </p:txBody>
      </p:sp>
      <p:sp>
        <p:nvSpPr>
          <p:cNvPr id="14" name="TextBox 13"/>
          <p:cNvSpPr txBox="1"/>
          <p:nvPr/>
        </p:nvSpPr>
        <p:spPr>
          <a:xfrm>
            <a:off x="1016946" y="2143116"/>
            <a:ext cx="1685876" cy="369332"/>
          </a:xfrm>
          <a:prstGeom prst="rect">
            <a:avLst/>
          </a:prstGeom>
          <a:noFill/>
        </p:spPr>
        <p:txBody>
          <a:bodyPr wrap="square" rtlCol="1">
            <a:spAutoFit/>
          </a:bodyPr>
          <a:lstStyle/>
          <a:p>
            <a:pPr algn="r"/>
            <a:r>
              <a:rPr lang="en-US" b="1" dirty="0" smtClean="0">
                <a:cs typeface="B Mitra" pitchFamily="2" charset="-78"/>
              </a:rPr>
              <a:t>Regulations</a:t>
            </a:r>
            <a:endParaRPr lang="fa-IR" b="1" dirty="0">
              <a:cs typeface="B Mitra" pitchFamily="2" charset="-78"/>
            </a:endParaRPr>
          </a:p>
        </p:txBody>
      </p:sp>
      <p:grpSp>
        <p:nvGrpSpPr>
          <p:cNvPr id="4" name="Group 14"/>
          <p:cNvGrpSpPr/>
          <p:nvPr/>
        </p:nvGrpSpPr>
        <p:grpSpPr>
          <a:xfrm>
            <a:off x="2614538" y="2602100"/>
            <a:ext cx="1771662" cy="1771662"/>
            <a:chOff x="1378083" y="642941"/>
            <a:chExt cx="1771662" cy="1771662"/>
          </a:xfrm>
          <a:scene3d>
            <a:camera prst="orthographicFront"/>
            <a:lightRig rig="threePt" dir="t">
              <a:rot lat="0" lon="0" rev="7500000"/>
            </a:lightRig>
          </a:scene3d>
        </p:grpSpPr>
        <p:sp>
          <p:nvSpPr>
            <p:cNvPr id="16" name=" 3"/>
            <p:cNvSpPr/>
            <p:nvPr/>
          </p:nvSpPr>
          <p:spPr>
            <a:xfrm>
              <a:off x="1378083" y="642941"/>
              <a:ext cx="1771662" cy="1771662"/>
            </a:xfrm>
            <a:prstGeom prst="gear6">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7" name=" 4"/>
            <p:cNvSpPr/>
            <p:nvPr/>
          </p:nvSpPr>
          <p:spPr>
            <a:xfrm>
              <a:off x="1676623" y="1091659"/>
              <a:ext cx="1082814" cy="87422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r" defTabSz="711200" rtl="1">
                <a:lnSpc>
                  <a:spcPct val="90000"/>
                </a:lnSpc>
                <a:spcBef>
                  <a:spcPct val="0"/>
                </a:spcBef>
                <a:spcAft>
                  <a:spcPct val="35000"/>
                </a:spcAft>
              </a:pPr>
              <a:endParaRPr lang="fa-IR" sz="1600" b="1" kern="1200" dirty="0">
                <a:cs typeface="B Mitra" pitchFamily="2" charset="-78"/>
              </a:endParaRPr>
            </a:p>
          </p:txBody>
        </p:sp>
      </p:grpSp>
      <p:grpSp>
        <p:nvGrpSpPr>
          <p:cNvPr id="6" name="Group 17"/>
          <p:cNvGrpSpPr/>
          <p:nvPr/>
        </p:nvGrpSpPr>
        <p:grpSpPr>
          <a:xfrm rot="19953102">
            <a:off x="1235501" y="3978613"/>
            <a:ext cx="2710895" cy="2781119"/>
            <a:chOff x="249345" y="1797634"/>
            <a:chExt cx="2035345" cy="2194756"/>
          </a:xfrm>
          <a:scene3d>
            <a:camera prst="orthographicFront"/>
            <a:lightRig rig="threePt" dir="t">
              <a:rot lat="0" lon="0" rev="7500000"/>
            </a:lightRig>
          </a:scene3d>
        </p:grpSpPr>
        <p:sp>
          <p:nvSpPr>
            <p:cNvPr id="19" name=" 3"/>
            <p:cNvSpPr/>
            <p:nvPr/>
          </p:nvSpPr>
          <p:spPr>
            <a:xfrm rot="20700000">
              <a:off x="249345" y="1797634"/>
              <a:ext cx="2035345" cy="2194756"/>
            </a:xfrm>
            <a:prstGeom prst="gear6">
              <a:avLst/>
            </a:prstGeom>
            <a:gradFill rotWithShape="0">
              <a:gsLst>
                <a:gs pos="0">
                  <a:schemeClr val="accent1">
                    <a:hueOff val="0"/>
                    <a:satOff val="0"/>
                    <a:lumOff val="0"/>
                    <a:alphaOff val="0"/>
                    <a:tint val="98000"/>
                    <a:shade val="25000"/>
                    <a:satMod val="250000"/>
                  </a:schemeClr>
                </a:gs>
                <a:gs pos="68000">
                  <a:schemeClr val="accent5">
                    <a:lumMod val="40000"/>
                    <a:lumOff val="60000"/>
                  </a:schemeClr>
                </a:gs>
                <a:gs pos="100000">
                  <a:schemeClr val="accent1">
                    <a:hueOff val="0"/>
                    <a:satOff val="0"/>
                    <a:lumOff val="0"/>
                    <a:alphaOff val="0"/>
                    <a:tint val="50000"/>
                    <a:satMod val="150000"/>
                  </a:schemeClr>
                </a:gs>
              </a:gsLst>
            </a:gra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0" name=" 4"/>
            <p:cNvSpPr/>
            <p:nvPr/>
          </p:nvSpPr>
          <p:spPr>
            <a:xfrm rot="1646898">
              <a:off x="443309" y="2385760"/>
              <a:ext cx="1500198" cy="136694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buFont typeface="Arial" pitchFamily="34" charset="0"/>
                <a:buChar char="•"/>
              </a:pPr>
              <a:endParaRPr lang="fa-IR" sz="1200" b="1" kern="1200" dirty="0" smtClean="0">
                <a:solidFill>
                  <a:schemeClr val="tx1"/>
                </a:solidFill>
                <a:latin typeface="Times New Roman" pitchFamily="18" charset="0"/>
                <a:cs typeface="Times New Roman" pitchFamily="18" charset="0"/>
              </a:endParaRPr>
            </a:p>
          </p:txBody>
        </p:sp>
      </p:grpSp>
      <p:sp>
        <p:nvSpPr>
          <p:cNvPr id="23" name="Circular Arrow 22"/>
          <p:cNvSpPr/>
          <p:nvPr/>
        </p:nvSpPr>
        <p:spPr>
          <a:xfrm rot="153831">
            <a:off x="5248753" y="2194303"/>
            <a:ext cx="2861056" cy="3445161"/>
          </a:xfrm>
          <a:prstGeom prst="circularArrow">
            <a:avLst>
              <a:gd name="adj1" fmla="val 4687"/>
              <a:gd name="adj2" fmla="val 1514403"/>
              <a:gd name="adj3" fmla="val 2513083"/>
              <a:gd name="adj4" fmla="val 17194005"/>
              <a:gd name="adj5" fmla="val 5469"/>
            </a:avLst>
          </a:prstGeom>
          <a:solidFill>
            <a:schemeClr val="accent2">
              <a:lumMod val="60000"/>
              <a:lumOff val="4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6" name=" 3"/>
          <p:cNvSpPr/>
          <p:nvPr/>
        </p:nvSpPr>
        <p:spPr>
          <a:xfrm rot="3575569">
            <a:off x="2520671" y="2189748"/>
            <a:ext cx="2078736" cy="2078736"/>
          </a:xfrm>
          <a:prstGeom prst="leftCircularArrow">
            <a:avLst>
              <a:gd name="adj1" fmla="val 6452"/>
              <a:gd name="adj2" fmla="val 429999"/>
              <a:gd name="adj3" fmla="val 10489124"/>
              <a:gd name="adj4" fmla="val 15550500"/>
              <a:gd name="adj5" fmla="val 752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9" name="Circular Arrow 28"/>
          <p:cNvSpPr/>
          <p:nvPr/>
        </p:nvSpPr>
        <p:spPr>
          <a:xfrm rot="8946791">
            <a:off x="2059394" y="4200353"/>
            <a:ext cx="2241296" cy="2241296"/>
          </a:xfrm>
          <a:prstGeom prst="circularArrow">
            <a:avLst>
              <a:gd name="adj1" fmla="val 5984"/>
              <a:gd name="adj2" fmla="val 1788764"/>
              <a:gd name="adj3" fmla="val 13313824"/>
              <a:gd name="adj4" fmla="val 9269710"/>
              <a:gd name="adj5" fmla="val 6981"/>
            </a:avLst>
          </a:prstGeom>
          <a:solidFill>
            <a:schemeClr val="accent6">
              <a:lumMod val="60000"/>
              <a:lumOff val="4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 name="Title 1"/>
          <p:cNvSpPr>
            <a:spLocks noGrp="1"/>
          </p:cNvSpPr>
          <p:nvPr>
            <p:ph type="title"/>
          </p:nvPr>
        </p:nvSpPr>
        <p:spPr>
          <a:xfrm>
            <a:off x="357158" y="500042"/>
            <a:ext cx="4071934" cy="1143000"/>
          </a:xfrm>
        </p:spPr>
        <p:txBody>
          <a:bodyPr>
            <a:normAutofit/>
          </a:bodyPr>
          <a:lstStyle/>
          <a:p>
            <a:r>
              <a:rPr lang="en-US" sz="4400" b="1" dirty="0" smtClean="0">
                <a:solidFill>
                  <a:schemeClr val="tx1"/>
                </a:solidFill>
                <a:latin typeface="Times New Roman" pitchFamily="18" charset="0"/>
                <a:cs typeface="Times New Roman" pitchFamily="18" charset="0"/>
              </a:rPr>
              <a:t>Regulator Goals</a:t>
            </a:r>
            <a:endParaRPr lang="fa-IR" sz="4400" b="1" dirty="0">
              <a:solidFill>
                <a:schemeClr val="tx1"/>
              </a:solidFill>
              <a:latin typeface="Times New Roman" pitchFamily="18" charset="0"/>
              <a:cs typeface="Times New Roman" pitchFamily="18" charset="0"/>
            </a:endParaRPr>
          </a:p>
        </p:txBody>
      </p:sp>
      <p:sp>
        <p:nvSpPr>
          <p:cNvPr id="18" name="TextBox 17"/>
          <p:cNvSpPr txBox="1"/>
          <p:nvPr/>
        </p:nvSpPr>
        <p:spPr>
          <a:xfrm>
            <a:off x="4929190" y="3286124"/>
            <a:ext cx="2214578" cy="1034129"/>
          </a:xfrm>
          <a:prstGeom prst="rect">
            <a:avLst/>
          </a:prstGeom>
          <a:noFill/>
        </p:spPr>
        <p:txBody>
          <a:bodyPr wrap="square" rtlCol="0">
            <a:spAutoFit/>
          </a:bodyPr>
          <a:lstStyle/>
          <a:p>
            <a:pPr lvl="0" defTabSz="711200">
              <a:lnSpc>
                <a:spcPct val="90000"/>
              </a:lnSpc>
              <a:spcBef>
                <a:spcPct val="0"/>
              </a:spcBef>
              <a:spcAft>
                <a:spcPct val="35000"/>
              </a:spcAft>
              <a:buFont typeface="Wingdings" pitchFamily="2" charset="2"/>
              <a:buChar char="§"/>
            </a:pPr>
            <a:r>
              <a:rPr lang="en-US" b="1" dirty="0" smtClean="0">
                <a:latin typeface="Times New Roman" pitchFamily="18" charset="0"/>
                <a:cs typeface="Times New Roman" pitchFamily="18" charset="0"/>
              </a:rPr>
              <a:t>Industry</a:t>
            </a:r>
            <a:endParaRPr lang="fa-IR" b="1" dirty="0" smtClean="0">
              <a:latin typeface="Times New Roman" pitchFamily="18" charset="0"/>
              <a:cs typeface="Times New Roman" pitchFamily="18" charset="0"/>
            </a:endParaRPr>
          </a:p>
          <a:p>
            <a:pPr lvl="0" defTabSz="711200">
              <a:lnSpc>
                <a:spcPct val="90000"/>
              </a:lnSpc>
              <a:spcBef>
                <a:spcPct val="0"/>
              </a:spcBef>
              <a:spcAft>
                <a:spcPct val="35000"/>
              </a:spcAft>
              <a:buFont typeface="Wingdings" pitchFamily="2" charset="2"/>
              <a:buChar char="§"/>
            </a:pPr>
            <a:r>
              <a:rPr lang="en-US" b="1" dirty="0" smtClean="0">
                <a:latin typeface="Times New Roman" pitchFamily="18" charset="0"/>
                <a:cs typeface="Times New Roman" pitchFamily="18" charset="0"/>
              </a:rPr>
              <a:t>Centers</a:t>
            </a:r>
            <a:r>
              <a:rPr lang="fa-IR"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R&amp;D</a:t>
            </a:r>
            <a:r>
              <a:rPr lang="fa-IR" b="1" dirty="0" smtClean="0">
                <a:latin typeface="Times New Roman" pitchFamily="18" charset="0"/>
                <a:cs typeface="Times New Roman" pitchFamily="18" charset="0"/>
              </a:rPr>
              <a:t> </a:t>
            </a:r>
          </a:p>
          <a:p>
            <a:pPr lvl="0" defTabSz="711200">
              <a:lnSpc>
                <a:spcPct val="90000"/>
              </a:lnSpc>
              <a:spcBef>
                <a:spcPct val="0"/>
              </a:spcBef>
              <a:spcAft>
                <a:spcPct val="35000"/>
              </a:spcAft>
              <a:buFont typeface="Wingdings" pitchFamily="2" charset="2"/>
              <a:buChar char="§"/>
            </a:pPr>
            <a:r>
              <a:rPr lang="en-US" b="1" dirty="0" smtClean="0">
                <a:latin typeface="Times New Roman" pitchFamily="18" charset="0"/>
                <a:cs typeface="Times New Roman" pitchFamily="18" charset="0"/>
              </a:rPr>
              <a:t>Open</a:t>
            </a:r>
            <a:r>
              <a:rPr lang="fa-IR"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Competition</a:t>
            </a:r>
            <a:endParaRPr lang="fa-IR" b="1" dirty="0">
              <a:latin typeface="Times New Roman" pitchFamily="18" charset="0"/>
              <a:cs typeface="Times New Roman" pitchFamily="18" charset="0"/>
            </a:endParaRPr>
          </a:p>
        </p:txBody>
      </p:sp>
      <p:sp>
        <p:nvSpPr>
          <p:cNvPr id="21" name="TextBox 20"/>
          <p:cNvSpPr txBox="1"/>
          <p:nvPr/>
        </p:nvSpPr>
        <p:spPr>
          <a:xfrm>
            <a:off x="2959420" y="3214687"/>
            <a:ext cx="1143008" cy="615553"/>
          </a:xfrm>
          <a:prstGeom prst="rect">
            <a:avLst/>
          </a:prstGeom>
          <a:noFill/>
        </p:spPr>
        <p:txBody>
          <a:bodyPr wrap="square" rtlCol="0">
            <a:spAutoFit/>
          </a:bodyPr>
          <a:lstStyle/>
          <a:p>
            <a:pPr lvl="0"/>
            <a:r>
              <a:rPr lang="en-US" sz="1700" b="1" dirty="0" smtClean="0">
                <a:solidFill>
                  <a:schemeClr val="bg1"/>
                </a:solidFill>
                <a:latin typeface="Times New Roman" pitchFamily="18" charset="0"/>
                <a:cs typeface="Times New Roman" pitchFamily="18" charset="0"/>
              </a:rPr>
              <a:t>Regulator</a:t>
            </a:r>
            <a:endParaRPr lang="fa-IR" sz="1700" b="1" dirty="0" smtClean="0">
              <a:solidFill>
                <a:schemeClr val="bg1"/>
              </a:solidFill>
              <a:latin typeface="Times New Roman" pitchFamily="18" charset="0"/>
              <a:cs typeface="Times New Roman" pitchFamily="18" charset="0"/>
            </a:endParaRPr>
          </a:p>
          <a:p>
            <a:endParaRPr lang="en-US" sz="1700" dirty="0">
              <a:solidFill>
                <a:schemeClr val="bg1"/>
              </a:solidFill>
              <a:latin typeface="Times New Roman" pitchFamily="18" charset="0"/>
              <a:cs typeface="Times New Roman" pitchFamily="18" charset="0"/>
            </a:endParaRPr>
          </a:p>
        </p:txBody>
      </p:sp>
      <p:sp>
        <p:nvSpPr>
          <p:cNvPr id="22" name="TextBox 21"/>
          <p:cNvSpPr txBox="1"/>
          <p:nvPr/>
        </p:nvSpPr>
        <p:spPr>
          <a:xfrm>
            <a:off x="1857356" y="4725334"/>
            <a:ext cx="1714512" cy="1503489"/>
          </a:xfrm>
          <a:prstGeom prst="rect">
            <a:avLst/>
          </a:prstGeom>
          <a:noFill/>
        </p:spPr>
        <p:txBody>
          <a:bodyPr wrap="square" rtlCol="0">
            <a:spAutoFit/>
          </a:bodyPr>
          <a:lstStyle/>
          <a:p>
            <a:pPr lvl="0" defTabSz="533400">
              <a:lnSpc>
                <a:spcPct val="90000"/>
              </a:lnSpc>
              <a:spcBef>
                <a:spcPct val="0"/>
              </a:spcBef>
              <a:spcAft>
                <a:spcPct val="35000"/>
              </a:spcAft>
              <a:buFont typeface="Arial" pitchFamily="34" charset="0"/>
              <a:buChar char="•"/>
            </a:pPr>
            <a:r>
              <a:rPr lang="en-US" sz="1400" dirty="0" smtClean="0">
                <a:latin typeface="Times New Roman" pitchFamily="18" charset="0"/>
                <a:cs typeface="Times New Roman" pitchFamily="18" charset="0"/>
              </a:rPr>
              <a:t>Protect the rights</a:t>
            </a:r>
          </a:p>
          <a:p>
            <a:pPr lvl="0" defTabSz="533400">
              <a:lnSpc>
                <a:spcPct val="90000"/>
              </a:lnSpc>
              <a:spcBef>
                <a:spcPct val="0"/>
              </a:spcBef>
              <a:spcAft>
                <a:spcPct val="35000"/>
              </a:spcAft>
            </a:pPr>
            <a:r>
              <a:rPr lang="en-US" sz="1400" dirty="0" smtClean="0">
                <a:latin typeface="Times New Roman" pitchFamily="18" charset="0"/>
                <a:cs typeface="Times New Roman" pitchFamily="18" charset="0"/>
              </a:rPr>
              <a:t> of CLIENT</a:t>
            </a:r>
          </a:p>
          <a:p>
            <a:pPr lvl="0" defTabSz="533400">
              <a:lnSpc>
                <a:spcPct val="90000"/>
              </a:lnSpc>
              <a:spcBef>
                <a:spcPct val="0"/>
              </a:spcBef>
              <a:spcAft>
                <a:spcPct val="35000"/>
              </a:spcAft>
              <a:buFont typeface="Arial" pitchFamily="34" charset="0"/>
              <a:buChar char="•"/>
            </a:pPr>
            <a:r>
              <a:rPr lang="en-US" sz="1400" dirty="0" smtClean="0">
                <a:latin typeface="Times New Roman" pitchFamily="18" charset="0"/>
                <a:cs typeface="Times New Roman" pitchFamily="18" charset="0"/>
              </a:rPr>
              <a:t>Entrance of </a:t>
            </a:r>
            <a:r>
              <a:rPr lang="fa-IR"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various services</a:t>
            </a:r>
          </a:p>
          <a:p>
            <a:pPr>
              <a:buFont typeface="Arial" pitchFamily="34" charset="0"/>
              <a:buChar char="•"/>
            </a:pPr>
            <a:r>
              <a:rPr lang="en-US" sz="1400" dirty="0" smtClean="0"/>
              <a:t>Increase</a:t>
            </a:r>
            <a:r>
              <a:rPr lang="fa-IR" sz="1400" dirty="0" smtClean="0"/>
              <a:t> </a:t>
            </a:r>
            <a:r>
              <a:rPr lang="en-US" sz="1400" dirty="0" smtClean="0"/>
              <a:t>Revenue</a:t>
            </a:r>
          </a:p>
          <a:p>
            <a:pPr lvl="0" defTabSz="533400">
              <a:lnSpc>
                <a:spcPct val="90000"/>
              </a:lnSpc>
              <a:spcBef>
                <a:spcPct val="0"/>
              </a:spcBef>
              <a:spcAft>
                <a:spcPct val="35000"/>
              </a:spcAft>
              <a:buFont typeface="Arial" pitchFamily="34" charset="0"/>
              <a:buChar char="•"/>
            </a:pPr>
            <a:endParaRPr lang="fa-IR" sz="1400" dirty="0" smtClean="0">
              <a:latin typeface="Times New Roman" pitchFamily="18" charset="0"/>
              <a:cs typeface="Times New Roman" pitchFamily="18"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000" fill="hold"/>
                                        <p:tgtEl>
                                          <p:spTgt spid="3"/>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 fill="hold"/>
                                        <p:tgtEl>
                                          <p:spTgt spid="4"/>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5000" fill="hold"/>
                                        <p:tgtEl>
                                          <p:spTgt spid="6"/>
                                        </p:tgtEl>
                                        <p:attrNameLst>
                                          <p:attrName>r</p:attrName>
                                        </p:attrNameLst>
                                      </p:cBhvr>
                                    </p:animRot>
                                  </p:childTnLst>
                                </p:cTn>
                              </p:par>
                              <p:par>
                                <p:cTn id="11" presetID="42" presetClass="path" presetSubtype="0" repeatCount="indefinite" accel="50000" decel="50000" fill="hold" grpId="0" nodeType="withEffect">
                                  <p:stCondLst>
                                    <p:cond delay="0"/>
                                  </p:stCondLst>
                                  <p:childTnLst>
                                    <p:animMotion origin="layout" path="M 0 0  L 0 0.33333  E" pathEditMode="relative" ptsTypes="">
                                      <p:cBhvr>
                                        <p:cTn id="12" dur="1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p:cNvCxnSpPr/>
          <p:nvPr/>
        </p:nvCxnSpPr>
        <p:spPr>
          <a:xfrm>
            <a:off x="5072066" y="2071678"/>
            <a:ext cx="1214446" cy="1588"/>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00034" y="207880"/>
            <a:ext cx="8229600" cy="1143000"/>
          </a:xfrm>
        </p:spPr>
        <p:txBody>
          <a:bodyPr>
            <a:normAutofit fontScale="90000"/>
          </a:bodyPr>
          <a:lstStyle/>
          <a:p>
            <a:r>
              <a:rPr lang="en-US" dirty="0" smtClean="0">
                <a:latin typeface="Times New Roman" pitchFamily="18" charset="0"/>
                <a:cs typeface="Times New Roman" pitchFamily="18" charset="0"/>
              </a:rPr>
              <a:t>Organizational chart in view point of radio service</a:t>
            </a:r>
            <a:endParaRPr lang="en-US"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457200" y="1285860"/>
          <a:ext cx="8229600" cy="55721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7" name="Group 16"/>
          <p:cNvGrpSpPr/>
          <p:nvPr/>
        </p:nvGrpSpPr>
        <p:grpSpPr>
          <a:xfrm>
            <a:off x="3605560" y="5525922"/>
            <a:ext cx="1519442" cy="759721"/>
            <a:chOff x="3114672" y="3910039"/>
            <a:chExt cx="1519442" cy="759721"/>
          </a:xfrm>
          <a:scene3d>
            <a:camera prst="orthographicFront"/>
            <a:lightRig rig="threePt" dir="t">
              <a:rot lat="0" lon="0" rev="7500000"/>
            </a:lightRig>
          </a:scene3d>
        </p:grpSpPr>
        <p:sp>
          <p:nvSpPr>
            <p:cNvPr id="18" name="Rectangle 17"/>
            <p:cNvSpPr/>
            <p:nvPr/>
          </p:nvSpPr>
          <p:spPr>
            <a:xfrm>
              <a:off x="3114672" y="3910039"/>
              <a:ext cx="1519442" cy="759721"/>
            </a:xfrm>
            <a:prstGeom prst="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Rectangle 18"/>
            <p:cNvSpPr/>
            <p:nvPr/>
          </p:nvSpPr>
          <p:spPr>
            <a:xfrm>
              <a:off x="3114672" y="3910039"/>
              <a:ext cx="1519442" cy="75972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endParaRPr lang="en-US" sz="1500" kern="1200" dirty="0"/>
            </a:p>
          </p:txBody>
        </p:sp>
      </p:grpSp>
      <p:grpSp>
        <p:nvGrpSpPr>
          <p:cNvPr id="20" name="Group 19"/>
          <p:cNvGrpSpPr/>
          <p:nvPr/>
        </p:nvGrpSpPr>
        <p:grpSpPr>
          <a:xfrm>
            <a:off x="3707492" y="5663622"/>
            <a:ext cx="1519442" cy="759721"/>
            <a:chOff x="3114672" y="3910039"/>
            <a:chExt cx="1519442" cy="759721"/>
          </a:xfrm>
          <a:scene3d>
            <a:camera prst="orthographicFront"/>
            <a:lightRig rig="threePt" dir="t">
              <a:rot lat="0" lon="0" rev="7500000"/>
            </a:lightRig>
          </a:scene3d>
        </p:grpSpPr>
        <p:sp>
          <p:nvSpPr>
            <p:cNvPr id="21" name="Rectangle 20"/>
            <p:cNvSpPr/>
            <p:nvPr/>
          </p:nvSpPr>
          <p:spPr>
            <a:xfrm>
              <a:off x="3114672" y="3910039"/>
              <a:ext cx="1519442" cy="759721"/>
            </a:xfrm>
            <a:prstGeom prst="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Rectangle 21"/>
            <p:cNvSpPr/>
            <p:nvPr/>
          </p:nvSpPr>
          <p:spPr>
            <a:xfrm>
              <a:off x="3114672" y="3910039"/>
              <a:ext cx="1519442" cy="75972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endParaRPr lang="en-US" sz="1500" kern="1200" dirty="0"/>
            </a:p>
          </p:txBody>
        </p:sp>
      </p:grpSp>
      <p:grpSp>
        <p:nvGrpSpPr>
          <p:cNvPr id="23" name="Group 22"/>
          <p:cNvGrpSpPr/>
          <p:nvPr/>
        </p:nvGrpSpPr>
        <p:grpSpPr>
          <a:xfrm>
            <a:off x="3823072" y="5765554"/>
            <a:ext cx="1519442" cy="759721"/>
            <a:chOff x="3114672" y="3910039"/>
            <a:chExt cx="1519442" cy="759721"/>
          </a:xfrm>
          <a:scene3d>
            <a:camera prst="orthographicFront"/>
            <a:lightRig rig="threePt" dir="t">
              <a:rot lat="0" lon="0" rev="7500000"/>
            </a:lightRig>
          </a:scene3d>
        </p:grpSpPr>
        <p:sp>
          <p:nvSpPr>
            <p:cNvPr id="24" name="Rectangle 23"/>
            <p:cNvSpPr/>
            <p:nvPr/>
          </p:nvSpPr>
          <p:spPr>
            <a:xfrm>
              <a:off x="3114672" y="3910039"/>
              <a:ext cx="1519442" cy="759721"/>
            </a:xfrm>
            <a:prstGeom prst="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5" name="Rectangle 24"/>
            <p:cNvSpPr/>
            <p:nvPr/>
          </p:nvSpPr>
          <p:spPr>
            <a:xfrm>
              <a:off x="3114672" y="3910039"/>
              <a:ext cx="1519442" cy="75972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endParaRPr lang="en-US" sz="1500" kern="1200" dirty="0"/>
            </a:p>
          </p:txBody>
        </p:sp>
      </p:grpSp>
      <p:grpSp>
        <p:nvGrpSpPr>
          <p:cNvPr id="26" name="Group 25"/>
          <p:cNvGrpSpPr/>
          <p:nvPr/>
        </p:nvGrpSpPr>
        <p:grpSpPr>
          <a:xfrm>
            <a:off x="3929058" y="5857892"/>
            <a:ext cx="1519442" cy="759721"/>
            <a:chOff x="3114672" y="3910039"/>
            <a:chExt cx="1519442" cy="759721"/>
          </a:xfrm>
          <a:scene3d>
            <a:camera prst="orthographicFront"/>
            <a:lightRig rig="threePt" dir="t">
              <a:rot lat="0" lon="0" rev="7500000"/>
            </a:lightRig>
          </a:scene3d>
        </p:grpSpPr>
        <p:sp>
          <p:nvSpPr>
            <p:cNvPr id="27" name="Rectangle 26"/>
            <p:cNvSpPr/>
            <p:nvPr/>
          </p:nvSpPr>
          <p:spPr>
            <a:xfrm>
              <a:off x="3114672" y="3910039"/>
              <a:ext cx="1519442" cy="759721"/>
            </a:xfrm>
            <a:prstGeom prst="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8" name="Rectangle 27"/>
            <p:cNvSpPr/>
            <p:nvPr/>
          </p:nvSpPr>
          <p:spPr>
            <a:xfrm>
              <a:off x="3114672" y="3910039"/>
              <a:ext cx="1519442" cy="75972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endParaRPr lang="en-US" sz="1500" kern="1200" dirty="0"/>
            </a:p>
          </p:txBody>
        </p:sp>
      </p:grpSp>
      <p:grpSp>
        <p:nvGrpSpPr>
          <p:cNvPr id="29" name="Group 28"/>
          <p:cNvGrpSpPr/>
          <p:nvPr/>
        </p:nvGrpSpPr>
        <p:grpSpPr>
          <a:xfrm>
            <a:off x="4000496" y="5929330"/>
            <a:ext cx="1519442" cy="759721"/>
            <a:chOff x="3114672" y="3910039"/>
            <a:chExt cx="1519442" cy="759721"/>
          </a:xfrm>
          <a:scene3d>
            <a:camera prst="orthographicFront"/>
            <a:lightRig rig="threePt" dir="t">
              <a:rot lat="0" lon="0" rev="7500000"/>
            </a:lightRig>
          </a:scene3d>
        </p:grpSpPr>
        <p:sp>
          <p:nvSpPr>
            <p:cNvPr id="30" name="Rectangle 29"/>
            <p:cNvSpPr/>
            <p:nvPr/>
          </p:nvSpPr>
          <p:spPr>
            <a:xfrm>
              <a:off x="3114672" y="3910039"/>
              <a:ext cx="1519442" cy="759721"/>
            </a:xfrm>
            <a:prstGeom prst="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pPr algn="ctr">
                <a:lnSpc>
                  <a:spcPct val="150000"/>
                </a:lnSpc>
              </a:pPr>
              <a:r>
                <a:rPr lang="en-US" sz="1400" dirty="0" smtClean="0"/>
                <a:t>Regional Administration</a:t>
              </a:r>
              <a:endParaRPr lang="en-US" sz="1400" dirty="0"/>
            </a:p>
          </p:txBody>
        </p:sp>
        <p:sp>
          <p:nvSpPr>
            <p:cNvPr id="31" name="Rectangle 30"/>
            <p:cNvSpPr/>
            <p:nvPr/>
          </p:nvSpPr>
          <p:spPr>
            <a:xfrm>
              <a:off x="3114672" y="3910039"/>
              <a:ext cx="1519442" cy="75972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endParaRPr lang="en-US" sz="1400" kern="1200" dirty="0"/>
            </a:p>
          </p:txBody>
        </p:sp>
      </p:grpSp>
      <p:sp>
        <p:nvSpPr>
          <p:cNvPr id="32" name="Rectangle 31"/>
          <p:cNvSpPr/>
          <p:nvPr/>
        </p:nvSpPr>
        <p:spPr>
          <a:xfrm>
            <a:off x="6286512" y="1428736"/>
            <a:ext cx="1857388" cy="785818"/>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Communications Regulatory  Commission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60" y="1500174"/>
            <a:ext cx="2007192" cy="1857388"/>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smtClean="0">
                <a:latin typeface="Times New Roman" pitchFamily="18" charset="0"/>
                <a:cs typeface="Times New Roman" pitchFamily="18" charset="0"/>
              </a:rPr>
              <a:t>2</a:t>
            </a:r>
            <a:endParaRPr lang="en-US" sz="9600" dirty="0">
              <a:latin typeface="Times New Roman" pitchFamily="18" charset="0"/>
              <a:cs typeface="Times New Roman" pitchFamily="18" charset="0"/>
            </a:endParaRPr>
          </a:p>
        </p:txBody>
      </p:sp>
      <p:sp>
        <p:nvSpPr>
          <p:cNvPr id="13" name="Rectangle 12"/>
          <p:cNvSpPr/>
          <p:nvPr/>
        </p:nvSpPr>
        <p:spPr>
          <a:xfrm>
            <a:off x="2000232" y="3357562"/>
            <a:ext cx="5429288" cy="3500438"/>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dirty="0">
              <a:latin typeface="Times New Roman" pitchFamily="18" charset="0"/>
              <a:cs typeface="Times New Roman" pitchFamily="18" charset="0"/>
            </a:endParaRPr>
          </a:p>
        </p:txBody>
      </p:sp>
      <p:sp>
        <p:nvSpPr>
          <p:cNvPr id="14" name="Rectangle 13"/>
          <p:cNvSpPr/>
          <p:nvPr/>
        </p:nvSpPr>
        <p:spPr>
          <a:xfrm>
            <a:off x="6715140" y="0"/>
            <a:ext cx="1214446" cy="1214422"/>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929554" y="0"/>
            <a:ext cx="1214446" cy="121442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929554" y="1245954"/>
            <a:ext cx="1214446" cy="1214422"/>
          </a:xfrm>
          <a:prstGeom prst="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929554" y="2484540"/>
            <a:ext cx="1214446" cy="1214422"/>
          </a:xfrm>
          <a:prstGeom prst="rect">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929554" y="3714752"/>
            <a:ext cx="1214446" cy="1214422"/>
          </a:xfrm>
          <a:prstGeom prst="rect">
            <a:avLst/>
          </a:prstGeom>
          <a:solidFill>
            <a:srgbClr val="CC99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929554" y="5643578"/>
            <a:ext cx="1214446" cy="1214422"/>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899226" y="5930312"/>
            <a:ext cx="5572164" cy="615553"/>
          </a:xfrm>
          <a:prstGeom prst="rect">
            <a:avLst/>
          </a:prstGeom>
          <a:noFill/>
        </p:spPr>
        <p:txBody>
          <a:bodyPr wrap="square" rtlCol="0">
            <a:spAutoFit/>
          </a:bodyPr>
          <a:lstStyle/>
          <a:p>
            <a:pPr algn="r" rtl="1"/>
            <a:r>
              <a:rPr lang="en-US" sz="3400" b="1" dirty="0" smtClean="0">
                <a:solidFill>
                  <a:schemeClr val="bg1"/>
                </a:solidFill>
                <a:latin typeface="Times New Roman" pitchFamily="18" charset="0"/>
                <a:cs typeface="Times New Roman" pitchFamily="18" charset="0"/>
              </a:rPr>
              <a:t>Role of spectrum monitoring</a:t>
            </a:r>
            <a:endParaRPr lang="en-US" sz="3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0" y="152447"/>
          <a:ext cx="9144000" cy="6500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0" y="1142984"/>
          <a:ext cx="9144000" cy="5715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p:cNvSpPr>
            <a:spLocks noGrp="1"/>
          </p:cNvSpPr>
          <p:nvPr>
            <p:ph type="title"/>
          </p:nvPr>
        </p:nvSpPr>
        <p:spPr>
          <a:xfrm>
            <a:off x="500034" y="357166"/>
            <a:ext cx="8229600" cy="510334"/>
          </a:xfrm>
        </p:spPr>
        <p:txBody>
          <a:bodyPr>
            <a:normAutofit fontScale="90000"/>
          </a:bodyPr>
          <a:lstStyle/>
          <a:p>
            <a:pPr algn="l"/>
            <a:r>
              <a:rPr lang="en-US" dirty="0" smtClean="0">
                <a:latin typeface="Times New Roman" pitchFamily="18" charset="0"/>
                <a:cs typeface="Times New Roman" pitchFamily="18" charset="0"/>
              </a:rPr>
              <a:t>Why do we monitor the spectrum?</a:t>
            </a:r>
            <a:endParaRPr lang="en-US"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7" cstate="print"/>
          <a:srcRect/>
          <a:stretch>
            <a:fillRect/>
          </a:stretch>
        </p:blipFill>
        <p:spPr bwMode="auto">
          <a:xfrm>
            <a:off x="8215338" y="1"/>
            <a:ext cx="928662" cy="12117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60" y="1500174"/>
            <a:ext cx="2007192" cy="1857388"/>
          </a:xfrm>
          <a:prstGeom prst="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smtClean="0">
                <a:latin typeface="Times New Roman" pitchFamily="18" charset="0"/>
                <a:cs typeface="Times New Roman" pitchFamily="18" charset="0"/>
              </a:rPr>
              <a:t>3</a:t>
            </a:r>
            <a:endParaRPr lang="en-US" sz="9600" dirty="0">
              <a:latin typeface="Times New Roman" pitchFamily="18" charset="0"/>
              <a:cs typeface="Times New Roman" pitchFamily="18" charset="0"/>
            </a:endParaRPr>
          </a:p>
        </p:txBody>
      </p:sp>
      <p:sp>
        <p:nvSpPr>
          <p:cNvPr id="13" name="Rectangle 12"/>
          <p:cNvSpPr/>
          <p:nvPr/>
        </p:nvSpPr>
        <p:spPr>
          <a:xfrm>
            <a:off x="2000232" y="3357562"/>
            <a:ext cx="5429288" cy="3500438"/>
          </a:xfrm>
          <a:prstGeom prst="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dirty="0">
              <a:latin typeface="Times New Roman" pitchFamily="18" charset="0"/>
              <a:cs typeface="Times New Roman" pitchFamily="18" charset="0"/>
            </a:endParaRPr>
          </a:p>
        </p:txBody>
      </p:sp>
      <p:sp>
        <p:nvSpPr>
          <p:cNvPr id="14" name="Rectangle 13"/>
          <p:cNvSpPr/>
          <p:nvPr/>
        </p:nvSpPr>
        <p:spPr>
          <a:xfrm>
            <a:off x="6715140" y="0"/>
            <a:ext cx="1214446" cy="1214422"/>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929554" y="0"/>
            <a:ext cx="1214446" cy="121442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929554" y="1245954"/>
            <a:ext cx="1214446" cy="1214422"/>
          </a:xfrm>
          <a:prstGeom prst="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929554" y="2484540"/>
            <a:ext cx="1214446" cy="1214422"/>
          </a:xfrm>
          <a:prstGeom prst="rect">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929554" y="3714752"/>
            <a:ext cx="1214446" cy="1214422"/>
          </a:xfrm>
          <a:prstGeom prst="rect">
            <a:avLst/>
          </a:prstGeom>
          <a:solidFill>
            <a:srgbClr val="CC99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929554" y="5643578"/>
            <a:ext cx="1214446" cy="1214422"/>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056886" y="5883532"/>
            <a:ext cx="5500726" cy="646331"/>
          </a:xfrm>
          <a:prstGeom prst="rect">
            <a:avLst/>
          </a:prstGeom>
          <a:noFill/>
        </p:spPr>
        <p:txBody>
          <a:bodyPr wrap="square" rtlCol="0">
            <a:spAutoFit/>
          </a:bodyPr>
          <a:lstStyle/>
          <a:p>
            <a:r>
              <a:rPr lang="en-US" sz="3600" b="1" dirty="0" smtClean="0">
                <a:solidFill>
                  <a:schemeClr val="bg1"/>
                </a:solidFill>
                <a:latin typeface="Times New Roman" pitchFamily="18" charset="0"/>
                <a:cs typeface="Times New Roman" pitchFamily="18" charset="0"/>
              </a:rPr>
              <a:t>Spectrum Monitoring Plan</a:t>
            </a:r>
            <a:endParaRPr lang="en-US" sz="36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1794</TotalTime>
  <Words>1098</Words>
  <Application>Microsoft Office PowerPoint</Application>
  <PresentationFormat>On-screen Show (4:3)</PresentationFormat>
  <Paragraphs>186</Paragraphs>
  <Slides>30</Slides>
  <Notes>7</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 content</vt:lpstr>
      <vt:lpstr>Slide 3</vt:lpstr>
      <vt:lpstr>Regulator Goals</vt:lpstr>
      <vt:lpstr>Organizational chart in view point of radio service</vt:lpstr>
      <vt:lpstr>Slide 6</vt:lpstr>
      <vt:lpstr>Slide 7</vt:lpstr>
      <vt:lpstr>Why do we monitor the spectrum?</vt:lpstr>
      <vt:lpstr>Slide 9</vt:lpstr>
      <vt:lpstr>Standard</vt:lpstr>
      <vt:lpstr>راهکار عملی</vt:lpstr>
      <vt:lpstr>Indexes</vt:lpstr>
      <vt:lpstr>Slide 13</vt:lpstr>
      <vt:lpstr>Slide 14</vt:lpstr>
      <vt:lpstr>Slide 15</vt:lpstr>
      <vt:lpstr>National Monitoring Center</vt:lpstr>
      <vt:lpstr>   Structure of National Monitoring Center (NMC) with Monitoring &amp; Control Center</vt:lpstr>
      <vt:lpstr>Structure of Monitoring &amp; Control Center</vt:lpstr>
      <vt:lpstr>Slide 19</vt:lpstr>
      <vt:lpstr>Slide 20</vt:lpstr>
      <vt:lpstr>Slide 21</vt:lpstr>
      <vt:lpstr>Slide 22</vt:lpstr>
      <vt:lpstr>Slide 23</vt:lpstr>
      <vt:lpstr>Slide 24</vt:lpstr>
      <vt:lpstr>Slide 25</vt:lpstr>
      <vt:lpstr>Slide 26</vt:lpstr>
      <vt:lpstr>Slide 27</vt:lpstr>
      <vt:lpstr>Slide 28</vt:lpstr>
      <vt:lpstr>Future Plan</vt:lpstr>
      <vt:lpstr>Slide 30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 Status of Spectrum Monitoring in Iran</dc:title>
  <dc:creator>n_homayonnasab</dc:creator>
  <cp:lastModifiedBy>n_homayonnasab</cp:lastModifiedBy>
  <cp:revision>189</cp:revision>
  <dcterms:created xsi:type="dcterms:W3CDTF">2014-02-19T11:55:45Z</dcterms:created>
  <dcterms:modified xsi:type="dcterms:W3CDTF">2014-03-10T05:29:01Z</dcterms:modified>
</cp:coreProperties>
</file>