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3"/>
  </p:notesMasterIdLst>
  <p:sldIdLst>
    <p:sldId id="322" r:id="rId2"/>
    <p:sldId id="337" r:id="rId3"/>
    <p:sldId id="323" r:id="rId4"/>
    <p:sldId id="291" r:id="rId5"/>
    <p:sldId id="284" r:id="rId6"/>
    <p:sldId id="285" r:id="rId7"/>
    <p:sldId id="287" r:id="rId8"/>
    <p:sldId id="288" r:id="rId9"/>
    <p:sldId id="283" r:id="rId10"/>
    <p:sldId id="289" r:id="rId11"/>
    <p:sldId id="328" r:id="rId12"/>
    <p:sldId id="290" r:id="rId13"/>
    <p:sldId id="293" r:id="rId14"/>
    <p:sldId id="294" r:id="rId15"/>
    <p:sldId id="295" r:id="rId16"/>
    <p:sldId id="296" r:id="rId17"/>
    <p:sldId id="297" r:id="rId18"/>
    <p:sldId id="299" r:id="rId19"/>
    <p:sldId id="329" r:id="rId20"/>
    <p:sldId id="330" r:id="rId21"/>
    <p:sldId id="331"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1" r:id="rId37"/>
    <p:sldId id="332" r:id="rId38"/>
    <p:sldId id="333" r:id="rId39"/>
    <p:sldId id="334" r:id="rId40"/>
    <p:sldId id="335" r:id="rId41"/>
    <p:sldId id="33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71" autoAdjust="0"/>
  </p:normalViewPr>
  <p:slideViewPr>
    <p:cSldViewPr>
      <p:cViewPr varScale="1">
        <p:scale>
          <a:sx n="70" d="100"/>
          <a:sy n="70" d="100"/>
        </p:scale>
        <p:origin x="-1398" y="-90"/>
      </p:cViewPr>
      <p:guideLst>
        <p:guide orient="horz" pos="2160"/>
        <p:guide pos="2880"/>
      </p:guideLst>
    </p:cSldViewPr>
  </p:slideViewPr>
  <p:outlineViewPr>
    <p:cViewPr>
      <p:scale>
        <a:sx n="33" d="100"/>
        <a:sy n="33" d="100"/>
      </p:scale>
      <p:origin x="0" y="165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diagrams/_rels/data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e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jpeg"/></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image" Target="../media/image7.png"/><Relationship Id="rId4" Type="http://schemas.openxmlformats.org/officeDocument/2006/relationships/image" Target="../media/image12.jpeg"/></Relationships>
</file>

<file path=ppt/diagrams/_rels/data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7.png"/><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diagrams/_rels/data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4.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diagrams/_rels/drawing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image" Target="../media/image7.png"/><Relationship Id="rId4" Type="http://schemas.openxmlformats.org/officeDocument/2006/relationships/image" Target="../media/image12.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7.png"/><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DA79D-28D7-48A6-885F-F39A0AC44AF2}" type="doc">
      <dgm:prSet loTypeId="urn:microsoft.com/office/officeart/2005/8/layout/default#1" loCatId="list" qsTypeId="urn:microsoft.com/office/officeart/2005/8/quickstyle/3d3" qsCatId="3D" csTypeId="urn:microsoft.com/office/officeart/2005/8/colors/colorful5" csCatId="colorful" phldr="1"/>
      <dgm:spPr/>
      <dgm:t>
        <a:bodyPr/>
        <a:lstStyle/>
        <a:p>
          <a:pPr rtl="1"/>
          <a:endParaRPr lang="fa-IR"/>
        </a:p>
      </dgm:t>
    </dgm:pt>
    <dgm:pt modelId="{A2274154-7AAE-4740-A544-00CF0A332E2B}">
      <dgm:prSet phldrT="[Text]" custT="1"/>
      <dgm:spPr/>
      <dgm:t>
        <a:bodyPr/>
        <a:lstStyle/>
        <a:p>
          <a:pPr algn="ctr" rtl="0"/>
          <a:r>
            <a:rPr lang="en-US" sz="2000" b="1" dirty="0" smtClean="0">
              <a:solidFill>
                <a:schemeClr val="tx1"/>
              </a:solidFill>
            </a:rPr>
            <a:t>Introduction of WI’ report</a:t>
          </a:r>
          <a:endParaRPr lang="fa-IR" sz="2000" b="1" dirty="0">
            <a:solidFill>
              <a:schemeClr val="tx1"/>
            </a:solidFill>
          </a:endParaRPr>
        </a:p>
      </dgm:t>
    </dgm:pt>
    <dgm:pt modelId="{FCA68FC7-B15A-48E1-9A15-53E241788807}" type="parTrans" cxnId="{8CF6F374-4813-49EC-9109-EBE4F65C375D}">
      <dgm:prSet/>
      <dgm:spPr/>
      <dgm:t>
        <a:bodyPr/>
        <a:lstStyle/>
        <a:p>
          <a:pPr rtl="1"/>
          <a:endParaRPr lang="fa-IR"/>
        </a:p>
      </dgm:t>
    </dgm:pt>
    <dgm:pt modelId="{8CB379DD-2276-4C98-B5C3-AB99BE5CBF97}" type="sibTrans" cxnId="{8CF6F374-4813-49EC-9109-EBE4F65C375D}">
      <dgm:prSet/>
      <dgm:spPr/>
      <dgm:t>
        <a:bodyPr/>
        <a:lstStyle/>
        <a:p>
          <a:pPr rtl="1"/>
          <a:endParaRPr lang="fa-IR"/>
        </a:p>
      </dgm:t>
    </dgm:pt>
    <dgm:pt modelId="{89A07063-B4AC-434C-9E74-3E0BB943DB0C}">
      <dgm:prSet phldrT="[Text]" custT="1"/>
      <dgm:spPr/>
      <dgm:t>
        <a:bodyPr/>
        <a:lstStyle/>
        <a:p>
          <a:pPr algn="ctr" rtl="0"/>
          <a:r>
            <a:rPr lang="en-US" sz="2000" b="1" dirty="0" smtClean="0">
              <a:solidFill>
                <a:schemeClr val="tx1"/>
              </a:solidFill>
            </a:rPr>
            <a:t>Requirement for adopting Market based Mechanism</a:t>
          </a:r>
          <a:endParaRPr lang="fa-IR" sz="2000" b="1" dirty="0">
            <a:solidFill>
              <a:schemeClr val="tx1"/>
            </a:solidFill>
          </a:endParaRPr>
        </a:p>
      </dgm:t>
    </dgm:pt>
    <dgm:pt modelId="{CF056D6B-BF0C-453D-95B7-191E22E8A896}" type="parTrans" cxnId="{0AC8D70E-4C57-4C41-BDAD-5FA1EB08CDD9}">
      <dgm:prSet/>
      <dgm:spPr/>
      <dgm:t>
        <a:bodyPr/>
        <a:lstStyle/>
        <a:p>
          <a:pPr rtl="1"/>
          <a:endParaRPr lang="fa-IR"/>
        </a:p>
      </dgm:t>
    </dgm:pt>
    <dgm:pt modelId="{47BAE66D-75F1-41EA-9F71-751B388C4959}" type="sibTrans" cxnId="{0AC8D70E-4C57-4C41-BDAD-5FA1EB08CDD9}">
      <dgm:prSet/>
      <dgm:spPr/>
      <dgm:t>
        <a:bodyPr/>
        <a:lstStyle/>
        <a:p>
          <a:pPr rtl="1"/>
          <a:endParaRPr lang="fa-IR"/>
        </a:p>
      </dgm:t>
    </dgm:pt>
    <dgm:pt modelId="{65B7B296-8403-4123-945B-3A65866B25D1}">
      <dgm:prSet phldrT="[Text]" custT="1"/>
      <dgm:spPr/>
      <dgm:t>
        <a:bodyPr/>
        <a:lstStyle/>
        <a:p>
          <a:pPr algn="ctr" rtl="0"/>
          <a:r>
            <a:rPr lang="en-US" sz="2000" b="1" dirty="0" smtClean="0">
              <a:solidFill>
                <a:schemeClr val="tx1"/>
              </a:solidFill>
            </a:rPr>
            <a:t>Moving towards Market based approach</a:t>
          </a:r>
          <a:endParaRPr lang="fa-IR" sz="2000" b="1" dirty="0">
            <a:solidFill>
              <a:schemeClr val="tx1"/>
            </a:solidFill>
          </a:endParaRPr>
        </a:p>
      </dgm:t>
    </dgm:pt>
    <dgm:pt modelId="{246F9BF1-52C5-4040-9AF8-F1B6816DF574}" type="parTrans" cxnId="{C32FD774-849F-4710-BB57-FA1320700607}">
      <dgm:prSet/>
      <dgm:spPr/>
      <dgm:t>
        <a:bodyPr/>
        <a:lstStyle/>
        <a:p>
          <a:pPr rtl="1"/>
          <a:endParaRPr lang="fa-IR"/>
        </a:p>
      </dgm:t>
    </dgm:pt>
    <dgm:pt modelId="{9820430A-12F6-435B-BF53-777A567AD6C7}" type="sibTrans" cxnId="{C32FD774-849F-4710-BB57-FA1320700607}">
      <dgm:prSet/>
      <dgm:spPr/>
      <dgm:t>
        <a:bodyPr/>
        <a:lstStyle/>
        <a:p>
          <a:pPr rtl="1"/>
          <a:endParaRPr lang="fa-IR"/>
        </a:p>
      </dgm:t>
    </dgm:pt>
    <dgm:pt modelId="{9A13A363-31BC-49C4-954B-EC259427084E}">
      <dgm:prSet phldrT="[Text]" custT="1"/>
      <dgm:spPr/>
      <dgm:t>
        <a:bodyPr/>
        <a:lstStyle/>
        <a:p>
          <a:pPr algn="ctr" rtl="0"/>
          <a:r>
            <a:rPr lang="en-US" sz="2000" b="1" dirty="0" smtClean="0">
              <a:solidFill>
                <a:schemeClr val="tx1"/>
              </a:solidFill>
              <a:effectLst/>
              <a:latin typeface="+mn-lt"/>
            </a:rPr>
            <a:t>non-market-based strategies for spectrum allocation and assignment</a:t>
          </a:r>
          <a:endParaRPr lang="fa-IR" sz="2000" b="1" dirty="0">
            <a:solidFill>
              <a:schemeClr val="tx1"/>
            </a:solidFill>
            <a:effectLst/>
          </a:endParaRPr>
        </a:p>
      </dgm:t>
    </dgm:pt>
    <dgm:pt modelId="{736325D1-6E30-4891-A21A-A008CFFB8EC6}" type="parTrans" cxnId="{50B28827-9C26-4399-AE77-5A4CE99C27E6}">
      <dgm:prSet/>
      <dgm:spPr/>
      <dgm:t>
        <a:bodyPr/>
        <a:lstStyle/>
        <a:p>
          <a:pPr rtl="1"/>
          <a:endParaRPr lang="fa-IR"/>
        </a:p>
      </dgm:t>
    </dgm:pt>
    <dgm:pt modelId="{1DFBFFEA-5299-42BE-AD37-90CEB92F3CCB}" type="sibTrans" cxnId="{50B28827-9C26-4399-AE77-5A4CE99C27E6}">
      <dgm:prSet/>
      <dgm:spPr/>
      <dgm:t>
        <a:bodyPr/>
        <a:lstStyle/>
        <a:p>
          <a:pPr rtl="1"/>
          <a:endParaRPr lang="fa-IR"/>
        </a:p>
      </dgm:t>
    </dgm:pt>
    <dgm:pt modelId="{2934CB2F-FB4E-4513-96CE-4BE40B702201}">
      <dgm:prSet phldrT="[Text]" custT="1"/>
      <dgm:spPr/>
      <dgm:t>
        <a:bodyPr/>
        <a:lstStyle/>
        <a:p>
          <a:pPr algn="ctr" rtl="0"/>
          <a:r>
            <a:rPr lang="en-US" sz="2000" b="1" dirty="0" smtClean="0">
              <a:solidFill>
                <a:schemeClr val="tx1"/>
              </a:solidFill>
            </a:rPr>
            <a:t>Market-based strategies for spectrum allocation and assignment</a:t>
          </a:r>
          <a:endParaRPr lang="fa-IR" sz="2000" b="1" dirty="0">
            <a:solidFill>
              <a:schemeClr val="tx1"/>
            </a:solidFill>
          </a:endParaRPr>
        </a:p>
      </dgm:t>
    </dgm:pt>
    <dgm:pt modelId="{6E11D461-897A-4ED0-A6FD-881E749EE09D}" type="parTrans" cxnId="{6989589D-01B6-48E3-82E9-27F776324EE8}">
      <dgm:prSet/>
      <dgm:spPr/>
      <dgm:t>
        <a:bodyPr/>
        <a:lstStyle/>
        <a:p>
          <a:pPr rtl="1"/>
          <a:endParaRPr lang="fa-IR"/>
        </a:p>
      </dgm:t>
    </dgm:pt>
    <dgm:pt modelId="{5E8F704B-BDB5-4308-A49A-7283C1BD4D11}" type="sibTrans" cxnId="{6989589D-01B6-48E3-82E9-27F776324EE8}">
      <dgm:prSet/>
      <dgm:spPr/>
      <dgm:t>
        <a:bodyPr/>
        <a:lstStyle/>
        <a:p>
          <a:pPr rtl="1"/>
          <a:endParaRPr lang="fa-IR"/>
        </a:p>
      </dgm:t>
    </dgm:pt>
    <dgm:pt modelId="{DEBB7B02-48B1-4E02-B42B-3EC63E6D02CF}">
      <dgm:prSet phldrT="[Text]" custT="1"/>
      <dgm:spPr/>
      <dgm:t>
        <a:bodyPr/>
        <a:lstStyle/>
        <a:p>
          <a:pPr algn="ctr" rtl="0"/>
          <a:r>
            <a:rPr lang="en-US" sz="2000" b="1" dirty="0" smtClean="0">
              <a:solidFill>
                <a:schemeClr val="tx1"/>
              </a:solidFill>
            </a:rPr>
            <a:t>views of </a:t>
          </a:r>
          <a:r>
            <a:rPr lang="en-US" sz="2000" b="1" dirty="0" err="1" smtClean="0">
              <a:solidFill>
                <a:schemeClr val="tx1"/>
              </a:solidFill>
            </a:rPr>
            <a:t>Ofcom</a:t>
          </a:r>
          <a:r>
            <a:rPr lang="en-US" sz="2000" b="1" dirty="0" smtClean="0">
              <a:solidFill>
                <a:schemeClr val="tx1"/>
              </a:solidFill>
            </a:rPr>
            <a:t> </a:t>
          </a:r>
          <a:endParaRPr lang="fa-IR" sz="2000" b="1" dirty="0">
            <a:solidFill>
              <a:schemeClr val="tx1"/>
            </a:solidFill>
          </a:endParaRPr>
        </a:p>
      </dgm:t>
    </dgm:pt>
    <dgm:pt modelId="{424E151E-04E7-4450-9572-25BAB5E74E2E}" type="parTrans" cxnId="{3FC6787D-9F87-4A04-AC46-3CDEEEBDAC6D}">
      <dgm:prSet/>
      <dgm:spPr/>
      <dgm:t>
        <a:bodyPr/>
        <a:lstStyle/>
        <a:p>
          <a:pPr rtl="1"/>
          <a:endParaRPr lang="fa-IR"/>
        </a:p>
      </dgm:t>
    </dgm:pt>
    <dgm:pt modelId="{3C4C09AB-CE68-4671-94FB-231E5C351978}" type="sibTrans" cxnId="{3FC6787D-9F87-4A04-AC46-3CDEEEBDAC6D}">
      <dgm:prSet/>
      <dgm:spPr/>
      <dgm:t>
        <a:bodyPr/>
        <a:lstStyle/>
        <a:p>
          <a:pPr rtl="1"/>
          <a:endParaRPr lang="fa-IR"/>
        </a:p>
      </dgm:t>
    </dgm:pt>
    <dgm:pt modelId="{D10BD49E-DAB1-40EC-BFFE-C969B0F7A43B}" type="pres">
      <dgm:prSet presAssocID="{46BDA79D-28D7-48A6-885F-F39A0AC44AF2}" presName="diagram" presStyleCnt="0">
        <dgm:presLayoutVars>
          <dgm:dir/>
          <dgm:resizeHandles val="exact"/>
        </dgm:presLayoutVars>
      </dgm:prSet>
      <dgm:spPr/>
      <dgm:t>
        <a:bodyPr/>
        <a:lstStyle/>
        <a:p>
          <a:pPr rtl="1"/>
          <a:endParaRPr lang="fa-IR"/>
        </a:p>
      </dgm:t>
    </dgm:pt>
    <dgm:pt modelId="{3303566E-5D83-4A78-8CA3-D56BA44B91FB}" type="pres">
      <dgm:prSet presAssocID="{A2274154-7AAE-4740-A544-00CF0A332E2B}" presName="node" presStyleLbl="node1" presStyleIdx="0" presStyleCnt="6">
        <dgm:presLayoutVars>
          <dgm:bulletEnabled val="1"/>
        </dgm:presLayoutVars>
      </dgm:prSet>
      <dgm:spPr/>
      <dgm:t>
        <a:bodyPr/>
        <a:lstStyle/>
        <a:p>
          <a:pPr rtl="1"/>
          <a:endParaRPr lang="fa-IR"/>
        </a:p>
      </dgm:t>
    </dgm:pt>
    <dgm:pt modelId="{BC3DF048-0D8E-41D3-A01A-A6D3B461093B}" type="pres">
      <dgm:prSet presAssocID="{8CB379DD-2276-4C98-B5C3-AB99BE5CBF97}" presName="sibTrans" presStyleCnt="0"/>
      <dgm:spPr/>
    </dgm:pt>
    <dgm:pt modelId="{13785975-7BBA-43F5-80C9-B1DDE64385B2}" type="pres">
      <dgm:prSet presAssocID="{89A07063-B4AC-434C-9E74-3E0BB943DB0C}" presName="node" presStyleLbl="node1" presStyleIdx="1" presStyleCnt="6">
        <dgm:presLayoutVars>
          <dgm:bulletEnabled val="1"/>
        </dgm:presLayoutVars>
      </dgm:prSet>
      <dgm:spPr/>
      <dgm:t>
        <a:bodyPr/>
        <a:lstStyle/>
        <a:p>
          <a:pPr rtl="1"/>
          <a:endParaRPr lang="fa-IR"/>
        </a:p>
      </dgm:t>
    </dgm:pt>
    <dgm:pt modelId="{CA8DC19F-1E92-4F33-B283-81A2EC0EF6F8}" type="pres">
      <dgm:prSet presAssocID="{47BAE66D-75F1-41EA-9F71-751B388C4959}" presName="sibTrans" presStyleCnt="0"/>
      <dgm:spPr/>
    </dgm:pt>
    <dgm:pt modelId="{6A701CF9-387E-4143-B296-D85AF97AF936}" type="pres">
      <dgm:prSet presAssocID="{65B7B296-8403-4123-945B-3A65866B25D1}" presName="node" presStyleLbl="node1" presStyleIdx="2" presStyleCnt="6">
        <dgm:presLayoutVars>
          <dgm:bulletEnabled val="1"/>
        </dgm:presLayoutVars>
      </dgm:prSet>
      <dgm:spPr/>
      <dgm:t>
        <a:bodyPr/>
        <a:lstStyle/>
        <a:p>
          <a:pPr rtl="1"/>
          <a:endParaRPr lang="fa-IR"/>
        </a:p>
      </dgm:t>
    </dgm:pt>
    <dgm:pt modelId="{82FB329A-CB3E-42CA-8977-656A3CB1CA8E}" type="pres">
      <dgm:prSet presAssocID="{9820430A-12F6-435B-BF53-777A567AD6C7}" presName="sibTrans" presStyleCnt="0"/>
      <dgm:spPr/>
    </dgm:pt>
    <dgm:pt modelId="{E0190022-C101-4367-963A-272807D8F7E4}" type="pres">
      <dgm:prSet presAssocID="{9A13A363-31BC-49C4-954B-EC259427084E}" presName="node" presStyleLbl="node1" presStyleIdx="3" presStyleCnt="6">
        <dgm:presLayoutVars>
          <dgm:bulletEnabled val="1"/>
        </dgm:presLayoutVars>
      </dgm:prSet>
      <dgm:spPr/>
      <dgm:t>
        <a:bodyPr/>
        <a:lstStyle/>
        <a:p>
          <a:pPr rtl="1"/>
          <a:endParaRPr lang="fa-IR"/>
        </a:p>
      </dgm:t>
    </dgm:pt>
    <dgm:pt modelId="{49FBACAB-61C7-43FA-A747-51536207289F}" type="pres">
      <dgm:prSet presAssocID="{1DFBFFEA-5299-42BE-AD37-90CEB92F3CCB}" presName="sibTrans" presStyleCnt="0"/>
      <dgm:spPr/>
    </dgm:pt>
    <dgm:pt modelId="{59CA7BB8-8761-498D-A55B-A9E95119FC4E}" type="pres">
      <dgm:prSet presAssocID="{2934CB2F-FB4E-4513-96CE-4BE40B702201}" presName="node" presStyleLbl="node1" presStyleIdx="4" presStyleCnt="6">
        <dgm:presLayoutVars>
          <dgm:bulletEnabled val="1"/>
        </dgm:presLayoutVars>
      </dgm:prSet>
      <dgm:spPr/>
      <dgm:t>
        <a:bodyPr/>
        <a:lstStyle/>
        <a:p>
          <a:pPr rtl="1"/>
          <a:endParaRPr lang="fa-IR"/>
        </a:p>
      </dgm:t>
    </dgm:pt>
    <dgm:pt modelId="{F6D97ED4-69B2-4E89-916E-051C518EF28A}" type="pres">
      <dgm:prSet presAssocID="{5E8F704B-BDB5-4308-A49A-7283C1BD4D11}" presName="sibTrans" presStyleCnt="0"/>
      <dgm:spPr/>
    </dgm:pt>
    <dgm:pt modelId="{8EF6E1C0-7E75-4057-AFAD-6044F3C197F7}" type="pres">
      <dgm:prSet presAssocID="{DEBB7B02-48B1-4E02-B42B-3EC63E6D02CF}" presName="node" presStyleLbl="node1" presStyleIdx="5" presStyleCnt="6">
        <dgm:presLayoutVars>
          <dgm:bulletEnabled val="1"/>
        </dgm:presLayoutVars>
      </dgm:prSet>
      <dgm:spPr/>
      <dgm:t>
        <a:bodyPr/>
        <a:lstStyle/>
        <a:p>
          <a:pPr rtl="1"/>
          <a:endParaRPr lang="fa-IR"/>
        </a:p>
      </dgm:t>
    </dgm:pt>
  </dgm:ptLst>
  <dgm:cxnLst>
    <dgm:cxn modelId="{3FC6787D-9F87-4A04-AC46-3CDEEEBDAC6D}" srcId="{46BDA79D-28D7-48A6-885F-F39A0AC44AF2}" destId="{DEBB7B02-48B1-4E02-B42B-3EC63E6D02CF}" srcOrd="5" destOrd="0" parTransId="{424E151E-04E7-4450-9572-25BAB5E74E2E}" sibTransId="{3C4C09AB-CE68-4671-94FB-231E5C351978}"/>
    <dgm:cxn modelId="{E75A86F7-990B-43FD-9FA1-52BF83346ED7}" type="presOf" srcId="{46BDA79D-28D7-48A6-885F-F39A0AC44AF2}" destId="{D10BD49E-DAB1-40EC-BFFE-C969B0F7A43B}" srcOrd="0" destOrd="0" presId="urn:microsoft.com/office/officeart/2005/8/layout/default#1"/>
    <dgm:cxn modelId="{6989589D-01B6-48E3-82E9-27F776324EE8}" srcId="{46BDA79D-28D7-48A6-885F-F39A0AC44AF2}" destId="{2934CB2F-FB4E-4513-96CE-4BE40B702201}" srcOrd="4" destOrd="0" parTransId="{6E11D461-897A-4ED0-A6FD-881E749EE09D}" sibTransId="{5E8F704B-BDB5-4308-A49A-7283C1BD4D11}"/>
    <dgm:cxn modelId="{692A4EB9-D88A-453B-8BE2-AB523E3DE967}" type="presOf" srcId="{89A07063-B4AC-434C-9E74-3E0BB943DB0C}" destId="{13785975-7BBA-43F5-80C9-B1DDE64385B2}" srcOrd="0" destOrd="0" presId="urn:microsoft.com/office/officeart/2005/8/layout/default#1"/>
    <dgm:cxn modelId="{E7F34491-7D8D-4632-AAFE-384D4D932D74}" type="presOf" srcId="{2934CB2F-FB4E-4513-96CE-4BE40B702201}" destId="{59CA7BB8-8761-498D-A55B-A9E95119FC4E}" srcOrd="0" destOrd="0" presId="urn:microsoft.com/office/officeart/2005/8/layout/default#1"/>
    <dgm:cxn modelId="{8CF6F374-4813-49EC-9109-EBE4F65C375D}" srcId="{46BDA79D-28D7-48A6-885F-F39A0AC44AF2}" destId="{A2274154-7AAE-4740-A544-00CF0A332E2B}" srcOrd="0" destOrd="0" parTransId="{FCA68FC7-B15A-48E1-9A15-53E241788807}" sibTransId="{8CB379DD-2276-4C98-B5C3-AB99BE5CBF97}"/>
    <dgm:cxn modelId="{9D5E646D-4DBC-41D4-AB4D-F19EC5C63F4E}" type="presOf" srcId="{DEBB7B02-48B1-4E02-B42B-3EC63E6D02CF}" destId="{8EF6E1C0-7E75-4057-AFAD-6044F3C197F7}" srcOrd="0" destOrd="0" presId="urn:microsoft.com/office/officeart/2005/8/layout/default#1"/>
    <dgm:cxn modelId="{50B28827-9C26-4399-AE77-5A4CE99C27E6}" srcId="{46BDA79D-28D7-48A6-885F-F39A0AC44AF2}" destId="{9A13A363-31BC-49C4-954B-EC259427084E}" srcOrd="3" destOrd="0" parTransId="{736325D1-6E30-4891-A21A-A008CFFB8EC6}" sibTransId="{1DFBFFEA-5299-42BE-AD37-90CEB92F3CCB}"/>
    <dgm:cxn modelId="{E3C25B55-60C7-4FCC-B3F0-390E65A0E60F}" type="presOf" srcId="{65B7B296-8403-4123-945B-3A65866B25D1}" destId="{6A701CF9-387E-4143-B296-D85AF97AF936}" srcOrd="0" destOrd="0" presId="urn:microsoft.com/office/officeart/2005/8/layout/default#1"/>
    <dgm:cxn modelId="{E8085EDD-E9C0-4232-9FF1-268472DAB5B6}" type="presOf" srcId="{9A13A363-31BC-49C4-954B-EC259427084E}" destId="{E0190022-C101-4367-963A-272807D8F7E4}" srcOrd="0" destOrd="0" presId="urn:microsoft.com/office/officeart/2005/8/layout/default#1"/>
    <dgm:cxn modelId="{C32FD774-849F-4710-BB57-FA1320700607}" srcId="{46BDA79D-28D7-48A6-885F-F39A0AC44AF2}" destId="{65B7B296-8403-4123-945B-3A65866B25D1}" srcOrd="2" destOrd="0" parTransId="{246F9BF1-52C5-4040-9AF8-F1B6816DF574}" sibTransId="{9820430A-12F6-435B-BF53-777A567AD6C7}"/>
    <dgm:cxn modelId="{3C3B8DEE-BD4F-4C5D-B580-DDEB18296C2E}" type="presOf" srcId="{A2274154-7AAE-4740-A544-00CF0A332E2B}" destId="{3303566E-5D83-4A78-8CA3-D56BA44B91FB}" srcOrd="0" destOrd="0" presId="urn:microsoft.com/office/officeart/2005/8/layout/default#1"/>
    <dgm:cxn modelId="{0AC8D70E-4C57-4C41-BDAD-5FA1EB08CDD9}" srcId="{46BDA79D-28D7-48A6-885F-F39A0AC44AF2}" destId="{89A07063-B4AC-434C-9E74-3E0BB943DB0C}" srcOrd="1" destOrd="0" parTransId="{CF056D6B-BF0C-453D-95B7-191E22E8A896}" sibTransId="{47BAE66D-75F1-41EA-9F71-751B388C4959}"/>
    <dgm:cxn modelId="{413B037D-7A4E-407D-8806-CD506D63A70C}" type="presParOf" srcId="{D10BD49E-DAB1-40EC-BFFE-C969B0F7A43B}" destId="{3303566E-5D83-4A78-8CA3-D56BA44B91FB}" srcOrd="0" destOrd="0" presId="urn:microsoft.com/office/officeart/2005/8/layout/default#1"/>
    <dgm:cxn modelId="{20BFBBFA-C860-470D-A7DA-78A8A0D4FE04}" type="presParOf" srcId="{D10BD49E-DAB1-40EC-BFFE-C969B0F7A43B}" destId="{BC3DF048-0D8E-41D3-A01A-A6D3B461093B}" srcOrd="1" destOrd="0" presId="urn:microsoft.com/office/officeart/2005/8/layout/default#1"/>
    <dgm:cxn modelId="{CFB2DA1D-0B5E-4850-8DD4-02C59613E0D8}" type="presParOf" srcId="{D10BD49E-DAB1-40EC-BFFE-C969B0F7A43B}" destId="{13785975-7BBA-43F5-80C9-B1DDE64385B2}" srcOrd="2" destOrd="0" presId="urn:microsoft.com/office/officeart/2005/8/layout/default#1"/>
    <dgm:cxn modelId="{765CC047-A82C-47C9-B140-99768CFE4EF1}" type="presParOf" srcId="{D10BD49E-DAB1-40EC-BFFE-C969B0F7A43B}" destId="{CA8DC19F-1E92-4F33-B283-81A2EC0EF6F8}" srcOrd="3" destOrd="0" presId="urn:microsoft.com/office/officeart/2005/8/layout/default#1"/>
    <dgm:cxn modelId="{23077075-8C01-4204-B0A8-A33B45D9C6F4}" type="presParOf" srcId="{D10BD49E-DAB1-40EC-BFFE-C969B0F7A43B}" destId="{6A701CF9-387E-4143-B296-D85AF97AF936}" srcOrd="4" destOrd="0" presId="urn:microsoft.com/office/officeart/2005/8/layout/default#1"/>
    <dgm:cxn modelId="{C46C32D8-B441-4FF9-AF86-B8989726869D}" type="presParOf" srcId="{D10BD49E-DAB1-40EC-BFFE-C969B0F7A43B}" destId="{82FB329A-CB3E-42CA-8977-656A3CB1CA8E}" srcOrd="5" destOrd="0" presId="urn:microsoft.com/office/officeart/2005/8/layout/default#1"/>
    <dgm:cxn modelId="{C668F01E-DEDC-4C1E-8DE5-E9CFC529CA45}" type="presParOf" srcId="{D10BD49E-DAB1-40EC-BFFE-C969B0F7A43B}" destId="{E0190022-C101-4367-963A-272807D8F7E4}" srcOrd="6" destOrd="0" presId="urn:microsoft.com/office/officeart/2005/8/layout/default#1"/>
    <dgm:cxn modelId="{4570385A-18A5-41FD-9F26-FB46ED81A6C0}" type="presParOf" srcId="{D10BD49E-DAB1-40EC-BFFE-C969B0F7A43B}" destId="{49FBACAB-61C7-43FA-A747-51536207289F}" srcOrd="7" destOrd="0" presId="urn:microsoft.com/office/officeart/2005/8/layout/default#1"/>
    <dgm:cxn modelId="{BE6EF55B-9CDF-4FD9-9D8E-93D391D4700B}" type="presParOf" srcId="{D10BD49E-DAB1-40EC-BFFE-C969B0F7A43B}" destId="{59CA7BB8-8761-498D-A55B-A9E95119FC4E}" srcOrd="8" destOrd="0" presId="urn:microsoft.com/office/officeart/2005/8/layout/default#1"/>
    <dgm:cxn modelId="{AE24795B-A4A7-479A-8071-6E51462CA4F0}" type="presParOf" srcId="{D10BD49E-DAB1-40EC-BFFE-C969B0F7A43B}" destId="{F6D97ED4-69B2-4E89-916E-051C518EF28A}" srcOrd="9" destOrd="0" presId="urn:microsoft.com/office/officeart/2005/8/layout/default#1"/>
    <dgm:cxn modelId="{5B00F293-E7BA-41F9-B0B4-13A0B450667C}" type="presParOf" srcId="{D10BD49E-DAB1-40EC-BFFE-C969B0F7A43B}" destId="{8EF6E1C0-7E75-4057-AFAD-6044F3C197F7}"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5B56BA-1E16-4F3A-BD9E-940AF85619AB}" type="doc">
      <dgm:prSet loTypeId="urn:microsoft.com/office/officeart/2008/layout/LinedList" loCatId="list" qsTypeId="urn:microsoft.com/office/officeart/2005/8/quickstyle/3d1" qsCatId="3D" csTypeId="urn:microsoft.com/office/officeart/2005/8/colors/accent1_5" csCatId="accent1" phldr="1"/>
      <dgm:spPr/>
      <dgm:t>
        <a:bodyPr/>
        <a:lstStyle/>
        <a:p>
          <a:endParaRPr lang="en-US"/>
        </a:p>
      </dgm:t>
    </dgm:pt>
    <dgm:pt modelId="{247FCFD4-C6A7-4B11-BD8A-7BD1B735A2F0}">
      <dgm:prSet phldrT="[Text]"/>
      <dgm:spPr/>
      <dgm:t>
        <a:bodyPr/>
        <a:lstStyle/>
        <a:p>
          <a:r>
            <a:rPr lang="en-US" dirty="0" smtClean="0">
              <a:solidFill>
                <a:srgbClr val="FF0000"/>
              </a:solidFill>
            </a:rPr>
            <a:t>Types of auctions</a:t>
          </a:r>
          <a:endParaRPr lang="en-US" dirty="0">
            <a:solidFill>
              <a:srgbClr val="FF0000"/>
            </a:solidFill>
          </a:endParaRPr>
        </a:p>
      </dgm:t>
    </dgm:pt>
    <dgm:pt modelId="{743E2DEB-2511-4F95-AF76-F1796CF4020F}" type="parTrans" cxnId="{2C05F603-C580-42DA-8EE5-FF7C31623B9C}">
      <dgm:prSet/>
      <dgm:spPr/>
      <dgm:t>
        <a:bodyPr/>
        <a:lstStyle/>
        <a:p>
          <a:endParaRPr lang="en-US"/>
        </a:p>
      </dgm:t>
    </dgm:pt>
    <dgm:pt modelId="{170BDECE-6DD5-4CE1-B8CF-89BB9F13D0FA}" type="sibTrans" cxnId="{2C05F603-C580-42DA-8EE5-FF7C31623B9C}">
      <dgm:prSet/>
      <dgm:spPr/>
      <dgm:t>
        <a:bodyPr/>
        <a:lstStyle/>
        <a:p>
          <a:endParaRPr lang="en-US"/>
        </a:p>
      </dgm:t>
    </dgm:pt>
    <dgm:pt modelId="{B0364602-769E-4DF6-B02E-A45B045BAA96}">
      <dgm:prSet phldrT="[Text]"/>
      <dgm:spPr/>
      <dgm:t>
        <a:bodyPr/>
        <a:lstStyle/>
        <a:p>
          <a:r>
            <a:rPr lang="en-US" dirty="0" smtClean="0"/>
            <a:t>the English auction</a:t>
          </a:r>
          <a:endParaRPr lang="en-US" dirty="0"/>
        </a:p>
      </dgm:t>
    </dgm:pt>
    <dgm:pt modelId="{A48F300A-542E-46A1-81B4-9EAB4A2E4B37}" type="parTrans" cxnId="{D7A1E950-BBAA-43AA-B3A4-114C9B5366B7}">
      <dgm:prSet/>
      <dgm:spPr/>
      <dgm:t>
        <a:bodyPr/>
        <a:lstStyle/>
        <a:p>
          <a:endParaRPr lang="en-US"/>
        </a:p>
      </dgm:t>
    </dgm:pt>
    <dgm:pt modelId="{1951009C-95F3-4FA0-A232-C1D5FD100F94}" type="sibTrans" cxnId="{D7A1E950-BBAA-43AA-B3A4-114C9B5366B7}">
      <dgm:prSet/>
      <dgm:spPr/>
      <dgm:t>
        <a:bodyPr/>
        <a:lstStyle/>
        <a:p>
          <a:endParaRPr lang="en-US"/>
        </a:p>
      </dgm:t>
    </dgm:pt>
    <dgm:pt modelId="{3620461C-A076-4A23-AE3B-9693913948FD}">
      <dgm:prSet phldrT="[Text]"/>
      <dgm:spPr/>
      <dgm:t>
        <a:bodyPr/>
        <a:lstStyle/>
        <a:p>
          <a:r>
            <a:rPr lang="en-US" dirty="0" smtClean="0"/>
            <a:t>the first-price sealed bid auction</a:t>
          </a:r>
          <a:endParaRPr lang="en-US" dirty="0"/>
        </a:p>
      </dgm:t>
    </dgm:pt>
    <dgm:pt modelId="{B7F98A9B-B044-4A13-AB71-E3A0D03BC3D3}" type="parTrans" cxnId="{EA8C3E8C-D8D2-4CAC-9912-79B701E06DC3}">
      <dgm:prSet/>
      <dgm:spPr/>
      <dgm:t>
        <a:bodyPr/>
        <a:lstStyle/>
        <a:p>
          <a:endParaRPr lang="en-US"/>
        </a:p>
      </dgm:t>
    </dgm:pt>
    <dgm:pt modelId="{8DC99667-0507-40E7-A41D-BC023289B946}" type="sibTrans" cxnId="{EA8C3E8C-D8D2-4CAC-9912-79B701E06DC3}">
      <dgm:prSet/>
      <dgm:spPr/>
      <dgm:t>
        <a:bodyPr/>
        <a:lstStyle/>
        <a:p>
          <a:endParaRPr lang="en-US"/>
        </a:p>
      </dgm:t>
    </dgm:pt>
    <dgm:pt modelId="{799BEC0C-C480-4870-9C01-A8397B64E4BD}">
      <dgm:prSet phldrT="[Text]"/>
      <dgm:spPr/>
      <dgm:t>
        <a:bodyPr/>
        <a:lstStyle/>
        <a:p>
          <a:r>
            <a:rPr lang="en-US" dirty="0" smtClean="0"/>
            <a:t>the second-price sealed bid auction</a:t>
          </a:r>
          <a:endParaRPr lang="en-US" dirty="0"/>
        </a:p>
      </dgm:t>
    </dgm:pt>
    <dgm:pt modelId="{8161FE70-C05E-4F20-A485-DDDF83C3600B}" type="parTrans" cxnId="{EDDD4751-64D0-43EB-99BA-6A3EA80BC0A7}">
      <dgm:prSet/>
      <dgm:spPr/>
      <dgm:t>
        <a:bodyPr/>
        <a:lstStyle/>
        <a:p>
          <a:endParaRPr lang="en-US"/>
        </a:p>
      </dgm:t>
    </dgm:pt>
    <dgm:pt modelId="{12EBD227-3DFC-4A31-AF47-C217BFB970FB}" type="sibTrans" cxnId="{EDDD4751-64D0-43EB-99BA-6A3EA80BC0A7}">
      <dgm:prSet/>
      <dgm:spPr/>
      <dgm:t>
        <a:bodyPr/>
        <a:lstStyle/>
        <a:p>
          <a:endParaRPr lang="en-US"/>
        </a:p>
      </dgm:t>
    </dgm:pt>
    <dgm:pt modelId="{D390505D-B96E-45F3-AFE3-E44195DDDBE2}">
      <dgm:prSet phldrT="[Text]"/>
      <dgm:spPr/>
      <dgm:t>
        <a:bodyPr/>
        <a:lstStyle/>
        <a:p>
          <a:r>
            <a:rPr lang="en-US" dirty="0" smtClean="0"/>
            <a:t>the Dutch auction</a:t>
          </a:r>
          <a:endParaRPr lang="en-US" dirty="0"/>
        </a:p>
      </dgm:t>
    </dgm:pt>
    <dgm:pt modelId="{D3A4D431-46C4-4604-A22C-CD214D9D77A4}" type="parTrans" cxnId="{D2ABC51E-EA65-4957-91E1-36084F5A99F5}">
      <dgm:prSet/>
      <dgm:spPr/>
      <dgm:t>
        <a:bodyPr/>
        <a:lstStyle/>
        <a:p>
          <a:endParaRPr lang="en-US"/>
        </a:p>
      </dgm:t>
    </dgm:pt>
    <dgm:pt modelId="{FDCB509A-DD2B-409D-8F7B-6D4343642183}" type="sibTrans" cxnId="{D2ABC51E-EA65-4957-91E1-36084F5A99F5}">
      <dgm:prSet/>
      <dgm:spPr/>
      <dgm:t>
        <a:bodyPr/>
        <a:lstStyle/>
        <a:p>
          <a:endParaRPr lang="en-US"/>
        </a:p>
      </dgm:t>
    </dgm:pt>
    <dgm:pt modelId="{3AFB9F0A-9EE6-42F5-BC3C-6EEA6DAB502B}">
      <dgm:prSet phldrT="[Text]"/>
      <dgm:spPr/>
      <dgm:t>
        <a:bodyPr/>
        <a:lstStyle/>
        <a:p>
          <a:r>
            <a:rPr lang="en-US" smtClean="0"/>
            <a:t>the simultaneous multiple round auction</a:t>
          </a:r>
          <a:endParaRPr lang="en-US" dirty="0"/>
        </a:p>
      </dgm:t>
    </dgm:pt>
    <dgm:pt modelId="{57123D14-E511-436E-A35F-C7316620A7D7}" type="parTrans" cxnId="{66601E4C-5021-4FBB-9313-73EF91295737}">
      <dgm:prSet/>
      <dgm:spPr/>
      <dgm:t>
        <a:bodyPr/>
        <a:lstStyle/>
        <a:p>
          <a:endParaRPr lang="en-US"/>
        </a:p>
      </dgm:t>
    </dgm:pt>
    <dgm:pt modelId="{A09DB73E-2DAF-4FB5-BA02-0E3E8010572A}" type="sibTrans" cxnId="{66601E4C-5021-4FBB-9313-73EF91295737}">
      <dgm:prSet/>
      <dgm:spPr/>
      <dgm:t>
        <a:bodyPr/>
        <a:lstStyle/>
        <a:p>
          <a:endParaRPr lang="en-US"/>
        </a:p>
      </dgm:t>
    </dgm:pt>
    <dgm:pt modelId="{1E7F4B76-EAFE-4816-90AB-9D454888A57B}" type="pres">
      <dgm:prSet presAssocID="{875B56BA-1E16-4F3A-BD9E-940AF85619AB}" presName="vert0" presStyleCnt="0">
        <dgm:presLayoutVars>
          <dgm:dir/>
          <dgm:animOne val="branch"/>
          <dgm:animLvl val="lvl"/>
        </dgm:presLayoutVars>
      </dgm:prSet>
      <dgm:spPr/>
      <dgm:t>
        <a:bodyPr/>
        <a:lstStyle/>
        <a:p>
          <a:endParaRPr lang="en-US"/>
        </a:p>
      </dgm:t>
    </dgm:pt>
    <dgm:pt modelId="{CB567CAA-3FF8-446B-9190-37B536BBC2DD}" type="pres">
      <dgm:prSet presAssocID="{247FCFD4-C6A7-4B11-BD8A-7BD1B735A2F0}" presName="thickLine" presStyleLbl="alignNode1" presStyleIdx="0" presStyleCnt="1"/>
      <dgm:spPr/>
    </dgm:pt>
    <dgm:pt modelId="{5A936547-165B-487A-931C-74DABE45C832}" type="pres">
      <dgm:prSet presAssocID="{247FCFD4-C6A7-4B11-BD8A-7BD1B735A2F0}" presName="horz1" presStyleCnt="0"/>
      <dgm:spPr/>
    </dgm:pt>
    <dgm:pt modelId="{906D9586-1125-4313-9BAE-3C215DCEFBCC}" type="pres">
      <dgm:prSet presAssocID="{247FCFD4-C6A7-4B11-BD8A-7BD1B735A2F0}" presName="tx1" presStyleLbl="revTx" presStyleIdx="0" presStyleCnt="6"/>
      <dgm:spPr/>
      <dgm:t>
        <a:bodyPr/>
        <a:lstStyle/>
        <a:p>
          <a:endParaRPr lang="en-US"/>
        </a:p>
      </dgm:t>
    </dgm:pt>
    <dgm:pt modelId="{D4A16DA6-EAA8-4BBD-A5BF-2E2D31BE2F31}" type="pres">
      <dgm:prSet presAssocID="{247FCFD4-C6A7-4B11-BD8A-7BD1B735A2F0}" presName="vert1" presStyleCnt="0"/>
      <dgm:spPr/>
    </dgm:pt>
    <dgm:pt modelId="{CC80D5C5-9A45-402E-AA43-19A39728FC25}" type="pres">
      <dgm:prSet presAssocID="{B0364602-769E-4DF6-B02E-A45B045BAA96}" presName="vertSpace2a" presStyleCnt="0"/>
      <dgm:spPr/>
    </dgm:pt>
    <dgm:pt modelId="{10ADE828-EFBD-4475-AD38-2C089A0AF38B}" type="pres">
      <dgm:prSet presAssocID="{B0364602-769E-4DF6-B02E-A45B045BAA96}" presName="horz2" presStyleCnt="0"/>
      <dgm:spPr/>
    </dgm:pt>
    <dgm:pt modelId="{08C8D9B6-101E-4FC4-B57B-36484EA6310F}" type="pres">
      <dgm:prSet presAssocID="{B0364602-769E-4DF6-B02E-A45B045BAA96}" presName="horzSpace2" presStyleCnt="0"/>
      <dgm:spPr/>
    </dgm:pt>
    <dgm:pt modelId="{5BC36C18-AF4F-43AC-99F7-444A2A757CCD}" type="pres">
      <dgm:prSet presAssocID="{B0364602-769E-4DF6-B02E-A45B045BAA96}" presName="tx2" presStyleLbl="revTx" presStyleIdx="1" presStyleCnt="6"/>
      <dgm:spPr/>
      <dgm:t>
        <a:bodyPr/>
        <a:lstStyle/>
        <a:p>
          <a:endParaRPr lang="en-US"/>
        </a:p>
      </dgm:t>
    </dgm:pt>
    <dgm:pt modelId="{FB16C66F-59F9-4AB5-B21A-A0CD610EC653}" type="pres">
      <dgm:prSet presAssocID="{B0364602-769E-4DF6-B02E-A45B045BAA96}" presName="vert2" presStyleCnt="0"/>
      <dgm:spPr/>
    </dgm:pt>
    <dgm:pt modelId="{23F02395-3E20-4617-9D3A-B4B5A21C86AB}" type="pres">
      <dgm:prSet presAssocID="{B0364602-769E-4DF6-B02E-A45B045BAA96}" presName="thinLine2b" presStyleLbl="callout" presStyleIdx="0" presStyleCnt="5"/>
      <dgm:spPr/>
    </dgm:pt>
    <dgm:pt modelId="{50DF0096-7E21-47BB-A027-DA40300DC665}" type="pres">
      <dgm:prSet presAssocID="{B0364602-769E-4DF6-B02E-A45B045BAA96}" presName="vertSpace2b" presStyleCnt="0"/>
      <dgm:spPr/>
    </dgm:pt>
    <dgm:pt modelId="{9FBE013D-0C37-4C3D-A935-F0014DDEB3FC}" type="pres">
      <dgm:prSet presAssocID="{3620461C-A076-4A23-AE3B-9693913948FD}" presName="horz2" presStyleCnt="0"/>
      <dgm:spPr/>
    </dgm:pt>
    <dgm:pt modelId="{65665ED9-C5D9-4A22-83DA-FDAE65AB0FB7}" type="pres">
      <dgm:prSet presAssocID="{3620461C-A076-4A23-AE3B-9693913948FD}" presName="horzSpace2" presStyleCnt="0"/>
      <dgm:spPr/>
    </dgm:pt>
    <dgm:pt modelId="{1440291A-1E81-4464-AEFB-6AE051A0B0A9}" type="pres">
      <dgm:prSet presAssocID="{3620461C-A076-4A23-AE3B-9693913948FD}" presName="tx2" presStyleLbl="revTx" presStyleIdx="2" presStyleCnt="6"/>
      <dgm:spPr/>
      <dgm:t>
        <a:bodyPr/>
        <a:lstStyle/>
        <a:p>
          <a:endParaRPr lang="en-US"/>
        </a:p>
      </dgm:t>
    </dgm:pt>
    <dgm:pt modelId="{B4EB9D04-43DE-41C5-B101-67D860F93496}" type="pres">
      <dgm:prSet presAssocID="{3620461C-A076-4A23-AE3B-9693913948FD}" presName="vert2" presStyleCnt="0"/>
      <dgm:spPr/>
    </dgm:pt>
    <dgm:pt modelId="{9DB3FFC6-1EED-4C60-9B77-8AA471F1768F}" type="pres">
      <dgm:prSet presAssocID="{3620461C-A076-4A23-AE3B-9693913948FD}" presName="thinLine2b" presStyleLbl="callout" presStyleIdx="1" presStyleCnt="5"/>
      <dgm:spPr/>
    </dgm:pt>
    <dgm:pt modelId="{99A733CF-8A38-4F39-9DC8-B9D08FFAD059}" type="pres">
      <dgm:prSet presAssocID="{3620461C-A076-4A23-AE3B-9693913948FD}" presName="vertSpace2b" presStyleCnt="0"/>
      <dgm:spPr/>
    </dgm:pt>
    <dgm:pt modelId="{0BA6341F-E2D3-4536-ADB6-B13DF9FF90E7}" type="pres">
      <dgm:prSet presAssocID="{799BEC0C-C480-4870-9C01-A8397B64E4BD}" presName="horz2" presStyleCnt="0"/>
      <dgm:spPr/>
    </dgm:pt>
    <dgm:pt modelId="{4A5C0058-5498-4345-9EF7-88D4B8A4D690}" type="pres">
      <dgm:prSet presAssocID="{799BEC0C-C480-4870-9C01-A8397B64E4BD}" presName="horzSpace2" presStyleCnt="0"/>
      <dgm:spPr/>
    </dgm:pt>
    <dgm:pt modelId="{83672C35-30B0-448B-8D78-087BEA2426B9}" type="pres">
      <dgm:prSet presAssocID="{799BEC0C-C480-4870-9C01-A8397B64E4BD}" presName="tx2" presStyleLbl="revTx" presStyleIdx="3" presStyleCnt="6"/>
      <dgm:spPr/>
      <dgm:t>
        <a:bodyPr/>
        <a:lstStyle/>
        <a:p>
          <a:endParaRPr lang="en-US"/>
        </a:p>
      </dgm:t>
    </dgm:pt>
    <dgm:pt modelId="{47A9EED6-3AD8-445B-B764-093ADA3678FB}" type="pres">
      <dgm:prSet presAssocID="{799BEC0C-C480-4870-9C01-A8397B64E4BD}" presName="vert2" presStyleCnt="0"/>
      <dgm:spPr/>
    </dgm:pt>
    <dgm:pt modelId="{2F375230-72BB-4981-B4F6-F23737788FA2}" type="pres">
      <dgm:prSet presAssocID="{799BEC0C-C480-4870-9C01-A8397B64E4BD}" presName="thinLine2b" presStyleLbl="callout" presStyleIdx="2" presStyleCnt="5"/>
      <dgm:spPr/>
    </dgm:pt>
    <dgm:pt modelId="{ACA776E5-5FD3-4B92-9D88-087D57445098}" type="pres">
      <dgm:prSet presAssocID="{799BEC0C-C480-4870-9C01-A8397B64E4BD}" presName="vertSpace2b" presStyleCnt="0"/>
      <dgm:spPr/>
    </dgm:pt>
    <dgm:pt modelId="{52AAFD81-A61B-4AC2-9309-54DED3EB88AF}" type="pres">
      <dgm:prSet presAssocID="{D390505D-B96E-45F3-AFE3-E44195DDDBE2}" presName="horz2" presStyleCnt="0"/>
      <dgm:spPr/>
    </dgm:pt>
    <dgm:pt modelId="{194B01EC-EAC7-4442-A9D4-753D863650CC}" type="pres">
      <dgm:prSet presAssocID="{D390505D-B96E-45F3-AFE3-E44195DDDBE2}" presName="horzSpace2" presStyleCnt="0"/>
      <dgm:spPr/>
    </dgm:pt>
    <dgm:pt modelId="{337D2CC3-F8FA-4285-A665-9FCACD8E06BF}" type="pres">
      <dgm:prSet presAssocID="{D390505D-B96E-45F3-AFE3-E44195DDDBE2}" presName="tx2" presStyleLbl="revTx" presStyleIdx="4" presStyleCnt="6"/>
      <dgm:spPr/>
      <dgm:t>
        <a:bodyPr/>
        <a:lstStyle/>
        <a:p>
          <a:endParaRPr lang="en-US"/>
        </a:p>
      </dgm:t>
    </dgm:pt>
    <dgm:pt modelId="{8CAFE1C6-AF76-4B2A-A041-DE68FDB789AD}" type="pres">
      <dgm:prSet presAssocID="{D390505D-B96E-45F3-AFE3-E44195DDDBE2}" presName="vert2" presStyleCnt="0"/>
      <dgm:spPr/>
    </dgm:pt>
    <dgm:pt modelId="{7C4091FC-D013-40B0-8EC5-EF5220753E74}" type="pres">
      <dgm:prSet presAssocID="{D390505D-B96E-45F3-AFE3-E44195DDDBE2}" presName="thinLine2b" presStyleLbl="callout" presStyleIdx="3" presStyleCnt="5"/>
      <dgm:spPr/>
    </dgm:pt>
    <dgm:pt modelId="{B0752B0A-0740-4A6B-AEFA-76FDC3D4EA77}" type="pres">
      <dgm:prSet presAssocID="{D390505D-B96E-45F3-AFE3-E44195DDDBE2}" presName="vertSpace2b" presStyleCnt="0"/>
      <dgm:spPr/>
    </dgm:pt>
    <dgm:pt modelId="{AD0184EA-E917-409C-9BC0-833189FD1574}" type="pres">
      <dgm:prSet presAssocID="{3AFB9F0A-9EE6-42F5-BC3C-6EEA6DAB502B}" presName="horz2" presStyleCnt="0"/>
      <dgm:spPr/>
    </dgm:pt>
    <dgm:pt modelId="{0CF6A46C-649F-4E7C-8907-AF02478F7122}" type="pres">
      <dgm:prSet presAssocID="{3AFB9F0A-9EE6-42F5-BC3C-6EEA6DAB502B}" presName="horzSpace2" presStyleCnt="0"/>
      <dgm:spPr/>
    </dgm:pt>
    <dgm:pt modelId="{88274AC3-3245-485B-A095-EF374214A10A}" type="pres">
      <dgm:prSet presAssocID="{3AFB9F0A-9EE6-42F5-BC3C-6EEA6DAB502B}" presName="tx2" presStyleLbl="revTx" presStyleIdx="5" presStyleCnt="6"/>
      <dgm:spPr/>
      <dgm:t>
        <a:bodyPr/>
        <a:lstStyle/>
        <a:p>
          <a:endParaRPr lang="en-US"/>
        </a:p>
      </dgm:t>
    </dgm:pt>
    <dgm:pt modelId="{BA9D8769-8BEE-4CCE-956B-EE1326491AFE}" type="pres">
      <dgm:prSet presAssocID="{3AFB9F0A-9EE6-42F5-BC3C-6EEA6DAB502B}" presName="vert2" presStyleCnt="0"/>
      <dgm:spPr/>
    </dgm:pt>
    <dgm:pt modelId="{0EB23013-6C71-4659-81C1-C6B18B1FE135}" type="pres">
      <dgm:prSet presAssocID="{3AFB9F0A-9EE6-42F5-BC3C-6EEA6DAB502B}" presName="thinLine2b" presStyleLbl="callout" presStyleIdx="4" presStyleCnt="5"/>
      <dgm:spPr/>
    </dgm:pt>
    <dgm:pt modelId="{86463A15-B8BA-41BA-9A8C-60E50D568E47}" type="pres">
      <dgm:prSet presAssocID="{3AFB9F0A-9EE6-42F5-BC3C-6EEA6DAB502B}" presName="vertSpace2b" presStyleCnt="0"/>
      <dgm:spPr/>
    </dgm:pt>
  </dgm:ptLst>
  <dgm:cxnLst>
    <dgm:cxn modelId="{EDDD4751-64D0-43EB-99BA-6A3EA80BC0A7}" srcId="{247FCFD4-C6A7-4B11-BD8A-7BD1B735A2F0}" destId="{799BEC0C-C480-4870-9C01-A8397B64E4BD}" srcOrd="2" destOrd="0" parTransId="{8161FE70-C05E-4F20-A485-DDDF83C3600B}" sibTransId="{12EBD227-3DFC-4A31-AF47-C217BFB970FB}"/>
    <dgm:cxn modelId="{5CA01AB0-53EA-4A54-9FD3-D42DAF5A7401}" type="presOf" srcId="{799BEC0C-C480-4870-9C01-A8397B64E4BD}" destId="{83672C35-30B0-448B-8D78-087BEA2426B9}" srcOrd="0" destOrd="0" presId="urn:microsoft.com/office/officeart/2008/layout/LinedList"/>
    <dgm:cxn modelId="{2C05F603-C580-42DA-8EE5-FF7C31623B9C}" srcId="{875B56BA-1E16-4F3A-BD9E-940AF85619AB}" destId="{247FCFD4-C6A7-4B11-BD8A-7BD1B735A2F0}" srcOrd="0" destOrd="0" parTransId="{743E2DEB-2511-4F95-AF76-F1796CF4020F}" sibTransId="{170BDECE-6DD5-4CE1-B8CF-89BB9F13D0FA}"/>
    <dgm:cxn modelId="{1F3BBBEC-878A-48DA-BF38-0B2B3742B951}" type="presOf" srcId="{875B56BA-1E16-4F3A-BD9E-940AF85619AB}" destId="{1E7F4B76-EAFE-4816-90AB-9D454888A57B}" srcOrd="0" destOrd="0" presId="urn:microsoft.com/office/officeart/2008/layout/LinedList"/>
    <dgm:cxn modelId="{D2ABC51E-EA65-4957-91E1-36084F5A99F5}" srcId="{247FCFD4-C6A7-4B11-BD8A-7BD1B735A2F0}" destId="{D390505D-B96E-45F3-AFE3-E44195DDDBE2}" srcOrd="3" destOrd="0" parTransId="{D3A4D431-46C4-4604-A22C-CD214D9D77A4}" sibTransId="{FDCB509A-DD2B-409D-8F7B-6D4343642183}"/>
    <dgm:cxn modelId="{7ABE9837-E8B5-4A80-8B94-5FA0F63352CD}" type="presOf" srcId="{B0364602-769E-4DF6-B02E-A45B045BAA96}" destId="{5BC36C18-AF4F-43AC-99F7-444A2A757CCD}" srcOrd="0" destOrd="0" presId="urn:microsoft.com/office/officeart/2008/layout/LinedList"/>
    <dgm:cxn modelId="{9AB20558-23F1-4FC4-80C6-DD14A343E705}" type="presOf" srcId="{D390505D-B96E-45F3-AFE3-E44195DDDBE2}" destId="{337D2CC3-F8FA-4285-A665-9FCACD8E06BF}" srcOrd="0" destOrd="0" presId="urn:microsoft.com/office/officeart/2008/layout/LinedList"/>
    <dgm:cxn modelId="{EA8C3E8C-D8D2-4CAC-9912-79B701E06DC3}" srcId="{247FCFD4-C6A7-4B11-BD8A-7BD1B735A2F0}" destId="{3620461C-A076-4A23-AE3B-9693913948FD}" srcOrd="1" destOrd="0" parTransId="{B7F98A9B-B044-4A13-AB71-E3A0D03BC3D3}" sibTransId="{8DC99667-0507-40E7-A41D-BC023289B946}"/>
    <dgm:cxn modelId="{66601E4C-5021-4FBB-9313-73EF91295737}" srcId="{247FCFD4-C6A7-4B11-BD8A-7BD1B735A2F0}" destId="{3AFB9F0A-9EE6-42F5-BC3C-6EEA6DAB502B}" srcOrd="4" destOrd="0" parTransId="{57123D14-E511-436E-A35F-C7316620A7D7}" sibTransId="{A09DB73E-2DAF-4FB5-BA02-0E3E8010572A}"/>
    <dgm:cxn modelId="{D7A1E950-BBAA-43AA-B3A4-114C9B5366B7}" srcId="{247FCFD4-C6A7-4B11-BD8A-7BD1B735A2F0}" destId="{B0364602-769E-4DF6-B02E-A45B045BAA96}" srcOrd="0" destOrd="0" parTransId="{A48F300A-542E-46A1-81B4-9EAB4A2E4B37}" sibTransId="{1951009C-95F3-4FA0-A232-C1D5FD100F94}"/>
    <dgm:cxn modelId="{2D892042-EA7D-400D-B6D5-65AD108B7C35}" type="presOf" srcId="{247FCFD4-C6A7-4B11-BD8A-7BD1B735A2F0}" destId="{906D9586-1125-4313-9BAE-3C215DCEFBCC}" srcOrd="0" destOrd="0" presId="urn:microsoft.com/office/officeart/2008/layout/LinedList"/>
    <dgm:cxn modelId="{B213DC66-EE7C-46C7-B436-FEDF396E87CD}" type="presOf" srcId="{3620461C-A076-4A23-AE3B-9693913948FD}" destId="{1440291A-1E81-4464-AEFB-6AE051A0B0A9}" srcOrd="0" destOrd="0" presId="urn:microsoft.com/office/officeart/2008/layout/LinedList"/>
    <dgm:cxn modelId="{71BBE6AD-4DED-4488-9B47-F010CDE2AFE1}" type="presOf" srcId="{3AFB9F0A-9EE6-42F5-BC3C-6EEA6DAB502B}" destId="{88274AC3-3245-485B-A095-EF374214A10A}" srcOrd="0" destOrd="0" presId="urn:microsoft.com/office/officeart/2008/layout/LinedList"/>
    <dgm:cxn modelId="{E88A4583-D244-4F74-84E9-BBBB66C8DE70}" type="presParOf" srcId="{1E7F4B76-EAFE-4816-90AB-9D454888A57B}" destId="{CB567CAA-3FF8-446B-9190-37B536BBC2DD}" srcOrd="0" destOrd="0" presId="urn:microsoft.com/office/officeart/2008/layout/LinedList"/>
    <dgm:cxn modelId="{17C8297F-9771-4A33-9C97-8B397721E2AD}" type="presParOf" srcId="{1E7F4B76-EAFE-4816-90AB-9D454888A57B}" destId="{5A936547-165B-487A-931C-74DABE45C832}" srcOrd="1" destOrd="0" presId="urn:microsoft.com/office/officeart/2008/layout/LinedList"/>
    <dgm:cxn modelId="{25E81943-6DDF-4708-B78B-FE93563CBB47}" type="presParOf" srcId="{5A936547-165B-487A-931C-74DABE45C832}" destId="{906D9586-1125-4313-9BAE-3C215DCEFBCC}" srcOrd="0" destOrd="0" presId="urn:microsoft.com/office/officeart/2008/layout/LinedList"/>
    <dgm:cxn modelId="{F588AD43-1DA0-4828-942A-680D70F6A162}" type="presParOf" srcId="{5A936547-165B-487A-931C-74DABE45C832}" destId="{D4A16DA6-EAA8-4BBD-A5BF-2E2D31BE2F31}" srcOrd="1" destOrd="0" presId="urn:microsoft.com/office/officeart/2008/layout/LinedList"/>
    <dgm:cxn modelId="{FE37B1B8-3268-4DB4-8FD1-8A7129C396C8}" type="presParOf" srcId="{D4A16DA6-EAA8-4BBD-A5BF-2E2D31BE2F31}" destId="{CC80D5C5-9A45-402E-AA43-19A39728FC25}" srcOrd="0" destOrd="0" presId="urn:microsoft.com/office/officeart/2008/layout/LinedList"/>
    <dgm:cxn modelId="{EB17FFC0-3969-4A17-81E2-F2B3E4DA0516}" type="presParOf" srcId="{D4A16DA6-EAA8-4BBD-A5BF-2E2D31BE2F31}" destId="{10ADE828-EFBD-4475-AD38-2C089A0AF38B}" srcOrd="1" destOrd="0" presId="urn:microsoft.com/office/officeart/2008/layout/LinedList"/>
    <dgm:cxn modelId="{2E21ED62-1950-4096-A0D6-D33B73793D67}" type="presParOf" srcId="{10ADE828-EFBD-4475-AD38-2C089A0AF38B}" destId="{08C8D9B6-101E-4FC4-B57B-36484EA6310F}" srcOrd="0" destOrd="0" presId="urn:microsoft.com/office/officeart/2008/layout/LinedList"/>
    <dgm:cxn modelId="{59986C8D-EDAB-4253-9C9A-454BD1D9A854}" type="presParOf" srcId="{10ADE828-EFBD-4475-AD38-2C089A0AF38B}" destId="{5BC36C18-AF4F-43AC-99F7-444A2A757CCD}" srcOrd="1" destOrd="0" presId="urn:microsoft.com/office/officeart/2008/layout/LinedList"/>
    <dgm:cxn modelId="{286918CF-833C-4245-BD6D-B15ECB673B21}" type="presParOf" srcId="{10ADE828-EFBD-4475-AD38-2C089A0AF38B}" destId="{FB16C66F-59F9-4AB5-B21A-A0CD610EC653}" srcOrd="2" destOrd="0" presId="urn:microsoft.com/office/officeart/2008/layout/LinedList"/>
    <dgm:cxn modelId="{8E1CF301-2BB5-49CC-87DF-9B56B90937FD}" type="presParOf" srcId="{D4A16DA6-EAA8-4BBD-A5BF-2E2D31BE2F31}" destId="{23F02395-3E20-4617-9D3A-B4B5A21C86AB}" srcOrd="2" destOrd="0" presId="urn:microsoft.com/office/officeart/2008/layout/LinedList"/>
    <dgm:cxn modelId="{91B78DA5-0406-41BA-8DFE-104CE3030138}" type="presParOf" srcId="{D4A16DA6-EAA8-4BBD-A5BF-2E2D31BE2F31}" destId="{50DF0096-7E21-47BB-A027-DA40300DC665}" srcOrd="3" destOrd="0" presId="urn:microsoft.com/office/officeart/2008/layout/LinedList"/>
    <dgm:cxn modelId="{771F107D-7140-4420-A495-AC50A841368A}" type="presParOf" srcId="{D4A16DA6-EAA8-4BBD-A5BF-2E2D31BE2F31}" destId="{9FBE013D-0C37-4C3D-A935-F0014DDEB3FC}" srcOrd="4" destOrd="0" presId="urn:microsoft.com/office/officeart/2008/layout/LinedList"/>
    <dgm:cxn modelId="{27CA3670-BCC6-458B-911D-0C97C8A6BF83}" type="presParOf" srcId="{9FBE013D-0C37-4C3D-A935-F0014DDEB3FC}" destId="{65665ED9-C5D9-4A22-83DA-FDAE65AB0FB7}" srcOrd="0" destOrd="0" presId="urn:microsoft.com/office/officeart/2008/layout/LinedList"/>
    <dgm:cxn modelId="{84D45545-4759-46D5-8534-52181894B09E}" type="presParOf" srcId="{9FBE013D-0C37-4C3D-A935-F0014DDEB3FC}" destId="{1440291A-1E81-4464-AEFB-6AE051A0B0A9}" srcOrd="1" destOrd="0" presId="urn:microsoft.com/office/officeart/2008/layout/LinedList"/>
    <dgm:cxn modelId="{3637CEB2-A1DA-4D88-B1A2-B1E83220517E}" type="presParOf" srcId="{9FBE013D-0C37-4C3D-A935-F0014DDEB3FC}" destId="{B4EB9D04-43DE-41C5-B101-67D860F93496}" srcOrd="2" destOrd="0" presId="urn:microsoft.com/office/officeart/2008/layout/LinedList"/>
    <dgm:cxn modelId="{9BDCE843-1F28-4D9B-B7EA-2C5F3F2AE3F0}" type="presParOf" srcId="{D4A16DA6-EAA8-4BBD-A5BF-2E2D31BE2F31}" destId="{9DB3FFC6-1EED-4C60-9B77-8AA471F1768F}" srcOrd="5" destOrd="0" presId="urn:microsoft.com/office/officeart/2008/layout/LinedList"/>
    <dgm:cxn modelId="{B25C87ED-6AC1-4357-A083-1D829523057D}" type="presParOf" srcId="{D4A16DA6-EAA8-4BBD-A5BF-2E2D31BE2F31}" destId="{99A733CF-8A38-4F39-9DC8-B9D08FFAD059}" srcOrd="6" destOrd="0" presId="urn:microsoft.com/office/officeart/2008/layout/LinedList"/>
    <dgm:cxn modelId="{9E367BB0-88BA-4BF8-BC46-782C0F9B731F}" type="presParOf" srcId="{D4A16DA6-EAA8-4BBD-A5BF-2E2D31BE2F31}" destId="{0BA6341F-E2D3-4536-ADB6-B13DF9FF90E7}" srcOrd="7" destOrd="0" presId="urn:microsoft.com/office/officeart/2008/layout/LinedList"/>
    <dgm:cxn modelId="{06EE165A-0E07-4EB9-9FFE-0781C4753C6B}" type="presParOf" srcId="{0BA6341F-E2D3-4536-ADB6-B13DF9FF90E7}" destId="{4A5C0058-5498-4345-9EF7-88D4B8A4D690}" srcOrd="0" destOrd="0" presId="urn:microsoft.com/office/officeart/2008/layout/LinedList"/>
    <dgm:cxn modelId="{F5B2262B-11FD-4B04-9083-1B391E981145}" type="presParOf" srcId="{0BA6341F-E2D3-4536-ADB6-B13DF9FF90E7}" destId="{83672C35-30B0-448B-8D78-087BEA2426B9}" srcOrd="1" destOrd="0" presId="urn:microsoft.com/office/officeart/2008/layout/LinedList"/>
    <dgm:cxn modelId="{821A9520-15BD-46E2-A7E3-ED4630ECF52F}" type="presParOf" srcId="{0BA6341F-E2D3-4536-ADB6-B13DF9FF90E7}" destId="{47A9EED6-3AD8-445B-B764-093ADA3678FB}" srcOrd="2" destOrd="0" presId="urn:microsoft.com/office/officeart/2008/layout/LinedList"/>
    <dgm:cxn modelId="{AAAFCD0F-5A10-43F9-8EB6-73E2811763C1}" type="presParOf" srcId="{D4A16DA6-EAA8-4BBD-A5BF-2E2D31BE2F31}" destId="{2F375230-72BB-4981-B4F6-F23737788FA2}" srcOrd="8" destOrd="0" presId="urn:microsoft.com/office/officeart/2008/layout/LinedList"/>
    <dgm:cxn modelId="{140E61A7-1464-42B8-B089-AA1510E66A53}" type="presParOf" srcId="{D4A16DA6-EAA8-4BBD-A5BF-2E2D31BE2F31}" destId="{ACA776E5-5FD3-4B92-9D88-087D57445098}" srcOrd="9" destOrd="0" presId="urn:microsoft.com/office/officeart/2008/layout/LinedList"/>
    <dgm:cxn modelId="{2F3E9496-954B-4924-888F-FC990097B411}" type="presParOf" srcId="{D4A16DA6-EAA8-4BBD-A5BF-2E2D31BE2F31}" destId="{52AAFD81-A61B-4AC2-9309-54DED3EB88AF}" srcOrd="10" destOrd="0" presId="urn:microsoft.com/office/officeart/2008/layout/LinedList"/>
    <dgm:cxn modelId="{EDAC3A01-339E-4FFB-ABB9-67F265086B20}" type="presParOf" srcId="{52AAFD81-A61B-4AC2-9309-54DED3EB88AF}" destId="{194B01EC-EAC7-4442-A9D4-753D863650CC}" srcOrd="0" destOrd="0" presId="urn:microsoft.com/office/officeart/2008/layout/LinedList"/>
    <dgm:cxn modelId="{DC59BE7C-3F8C-442F-90C6-8E6E6FD68C91}" type="presParOf" srcId="{52AAFD81-A61B-4AC2-9309-54DED3EB88AF}" destId="{337D2CC3-F8FA-4285-A665-9FCACD8E06BF}" srcOrd="1" destOrd="0" presId="urn:microsoft.com/office/officeart/2008/layout/LinedList"/>
    <dgm:cxn modelId="{9186BB5C-20BC-433E-B0EB-57001ACDD142}" type="presParOf" srcId="{52AAFD81-A61B-4AC2-9309-54DED3EB88AF}" destId="{8CAFE1C6-AF76-4B2A-A041-DE68FDB789AD}" srcOrd="2" destOrd="0" presId="urn:microsoft.com/office/officeart/2008/layout/LinedList"/>
    <dgm:cxn modelId="{FE68909D-88D4-4A75-91A5-CCDE7C1D6748}" type="presParOf" srcId="{D4A16DA6-EAA8-4BBD-A5BF-2E2D31BE2F31}" destId="{7C4091FC-D013-40B0-8EC5-EF5220753E74}" srcOrd="11" destOrd="0" presId="urn:microsoft.com/office/officeart/2008/layout/LinedList"/>
    <dgm:cxn modelId="{E4109A15-E2CC-4099-9862-6DEBDE3DB9F7}" type="presParOf" srcId="{D4A16DA6-EAA8-4BBD-A5BF-2E2D31BE2F31}" destId="{B0752B0A-0740-4A6B-AEFA-76FDC3D4EA77}" srcOrd="12" destOrd="0" presId="urn:microsoft.com/office/officeart/2008/layout/LinedList"/>
    <dgm:cxn modelId="{A15569E7-696A-41C9-A666-0503DDD21D42}" type="presParOf" srcId="{D4A16DA6-EAA8-4BBD-A5BF-2E2D31BE2F31}" destId="{AD0184EA-E917-409C-9BC0-833189FD1574}" srcOrd="13" destOrd="0" presId="urn:microsoft.com/office/officeart/2008/layout/LinedList"/>
    <dgm:cxn modelId="{6EABD3D3-8A46-4FC3-A49B-C7C9B2B87DDE}" type="presParOf" srcId="{AD0184EA-E917-409C-9BC0-833189FD1574}" destId="{0CF6A46C-649F-4E7C-8907-AF02478F7122}" srcOrd="0" destOrd="0" presId="urn:microsoft.com/office/officeart/2008/layout/LinedList"/>
    <dgm:cxn modelId="{53738840-1CCC-419B-9526-BEC3E571F3A2}" type="presParOf" srcId="{AD0184EA-E917-409C-9BC0-833189FD1574}" destId="{88274AC3-3245-485B-A095-EF374214A10A}" srcOrd="1" destOrd="0" presId="urn:microsoft.com/office/officeart/2008/layout/LinedList"/>
    <dgm:cxn modelId="{D0F16776-D2E3-4882-9400-C8C4B642015F}" type="presParOf" srcId="{AD0184EA-E917-409C-9BC0-833189FD1574}" destId="{BA9D8769-8BEE-4CCE-956B-EE1326491AFE}" srcOrd="2" destOrd="0" presId="urn:microsoft.com/office/officeart/2008/layout/LinedList"/>
    <dgm:cxn modelId="{15E9F0A7-A73B-400D-9D6E-DE68CD7E832A}" type="presParOf" srcId="{D4A16DA6-EAA8-4BBD-A5BF-2E2D31BE2F31}" destId="{0EB23013-6C71-4659-81C1-C6B18B1FE135}" srcOrd="14" destOrd="0" presId="urn:microsoft.com/office/officeart/2008/layout/LinedList"/>
    <dgm:cxn modelId="{6C458D61-F86C-4A4F-B409-FA0ABC30E29E}" type="presParOf" srcId="{D4A16DA6-EAA8-4BBD-A5BF-2E2D31BE2F31}" destId="{86463A15-B8BA-41BA-9A8C-60E50D568E47}"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640411-234B-4C38-905F-D89BD3908967}" type="doc">
      <dgm:prSet loTypeId="urn:microsoft.com/office/officeart/2005/8/layout/default#2" loCatId="list" qsTypeId="urn:microsoft.com/office/officeart/2005/8/quickstyle/3d2" qsCatId="3D" csTypeId="urn:microsoft.com/office/officeart/2005/8/colors/colorful1#5" csCatId="colorful" phldr="1"/>
      <dgm:spPr/>
      <dgm:t>
        <a:bodyPr/>
        <a:lstStyle/>
        <a:p>
          <a:endParaRPr lang="en-US"/>
        </a:p>
      </dgm:t>
    </dgm:pt>
    <dgm:pt modelId="{270EF737-5ADB-41F4-881D-FD3C8C499752}">
      <dgm:prSet phldrT="[Text]" custT="1"/>
      <dgm:spPr/>
      <dgm:t>
        <a:bodyPr/>
        <a:lstStyle/>
        <a:p>
          <a:pPr algn="l"/>
          <a:r>
            <a:rPr lang="en-US" sz="2800" b="1" dirty="0" smtClean="0"/>
            <a:t>change of ownership</a:t>
          </a:r>
          <a:endParaRPr lang="en-US" sz="2800" b="1" dirty="0"/>
        </a:p>
      </dgm:t>
    </dgm:pt>
    <dgm:pt modelId="{1A1B411E-A5E9-4368-801C-B054CF732FC2}" type="parTrans" cxnId="{A2353A24-9279-407C-905E-FFEA2C85E27E}">
      <dgm:prSet/>
      <dgm:spPr/>
      <dgm:t>
        <a:bodyPr/>
        <a:lstStyle/>
        <a:p>
          <a:endParaRPr lang="en-US"/>
        </a:p>
      </dgm:t>
    </dgm:pt>
    <dgm:pt modelId="{4E35453C-B684-40DB-91D5-3EBB2E0871E2}" type="sibTrans" cxnId="{A2353A24-9279-407C-905E-FFEA2C85E27E}">
      <dgm:prSet/>
      <dgm:spPr/>
      <dgm:t>
        <a:bodyPr/>
        <a:lstStyle/>
        <a:p>
          <a:endParaRPr lang="en-US"/>
        </a:p>
      </dgm:t>
    </dgm:pt>
    <dgm:pt modelId="{25C826DC-1FEF-4818-BFC9-B6B48E72F3E1}">
      <dgm:prSet phldrT="[Text]" custT="1"/>
      <dgm:spPr/>
      <dgm:t>
        <a:bodyPr/>
        <a:lstStyle/>
        <a:p>
          <a:pPr algn="l"/>
          <a:r>
            <a:rPr lang="en-US" sz="2800" b="1" smtClean="0"/>
            <a:t>change of ownership and reconfiguration </a:t>
          </a:r>
          <a:endParaRPr lang="en-US" sz="2800" b="1" dirty="0"/>
        </a:p>
      </dgm:t>
    </dgm:pt>
    <dgm:pt modelId="{DE56C0A2-CFF3-43C2-91B5-155C946715E4}" type="parTrans" cxnId="{B57B7136-1531-475C-9E40-3219F21B9659}">
      <dgm:prSet/>
      <dgm:spPr/>
      <dgm:t>
        <a:bodyPr/>
        <a:lstStyle/>
        <a:p>
          <a:endParaRPr lang="en-US"/>
        </a:p>
      </dgm:t>
    </dgm:pt>
    <dgm:pt modelId="{E2DF9792-9931-423C-BAEA-2EB8933EC341}" type="sibTrans" cxnId="{B57B7136-1531-475C-9E40-3219F21B9659}">
      <dgm:prSet/>
      <dgm:spPr/>
      <dgm:t>
        <a:bodyPr/>
        <a:lstStyle/>
        <a:p>
          <a:endParaRPr lang="en-US"/>
        </a:p>
      </dgm:t>
    </dgm:pt>
    <dgm:pt modelId="{3C96F918-0045-4A44-BF49-31FFEF5CB50E}">
      <dgm:prSet phldrT="[Text]" custT="1"/>
      <dgm:spPr/>
      <dgm:t>
        <a:bodyPr/>
        <a:lstStyle/>
        <a:p>
          <a:pPr algn="l"/>
          <a:r>
            <a:rPr lang="en-US" sz="2800" b="1" smtClean="0"/>
            <a:t>change of ownership, reconfiguration and change of use</a:t>
          </a:r>
          <a:endParaRPr lang="en-US" sz="2800" b="1" dirty="0"/>
        </a:p>
      </dgm:t>
    </dgm:pt>
    <dgm:pt modelId="{8235CEF1-C09D-47CE-8B50-F65C83776244}" type="parTrans" cxnId="{39417982-942D-4397-B138-19FAA17C8E91}">
      <dgm:prSet/>
      <dgm:spPr/>
      <dgm:t>
        <a:bodyPr/>
        <a:lstStyle/>
        <a:p>
          <a:endParaRPr lang="en-US"/>
        </a:p>
      </dgm:t>
    </dgm:pt>
    <dgm:pt modelId="{A0012AB2-7DB8-43FC-AEA7-507242AE4018}" type="sibTrans" cxnId="{39417982-942D-4397-B138-19FAA17C8E91}">
      <dgm:prSet/>
      <dgm:spPr/>
      <dgm:t>
        <a:bodyPr/>
        <a:lstStyle/>
        <a:p>
          <a:endParaRPr lang="en-US"/>
        </a:p>
      </dgm:t>
    </dgm:pt>
    <dgm:pt modelId="{AA4DE4E0-B8A1-4872-8B76-618A1F965B86}">
      <dgm:prSet phldrT="[Text]" custT="1"/>
      <dgm:spPr/>
      <dgm:t>
        <a:bodyPr/>
        <a:lstStyle/>
        <a:p>
          <a:pPr algn="l"/>
          <a:r>
            <a:rPr lang="en-US" sz="2800" b="1" dirty="0" smtClean="0"/>
            <a:t>change of ownership and change of use</a:t>
          </a:r>
          <a:endParaRPr lang="en-US" sz="2800" b="1" dirty="0"/>
        </a:p>
      </dgm:t>
    </dgm:pt>
    <dgm:pt modelId="{D55DCF1A-83DC-4AA1-A79E-6A6C09981DB3}" type="parTrans" cxnId="{AF42CD2F-7299-4BB0-8BEC-5D86E9CB5ADD}">
      <dgm:prSet/>
      <dgm:spPr/>
      <dgm:t>
        <a:bodyPr/>
        <a:lstStyle/>
        <a:p>
          <a:endParaRPr lang="en-US"/>
        </a:p>
      </dgm:t>
    </dgm:pt>
    <dgm:pt modelId="{7B0E2E29-98DA-4A52-BCBB-7EFE55767A55}" type="sibTrans" cxnId="{AF42CD2F-7299-4BB0-8BEC-5D86E9CB5ADD}">
      <dgm:prSet/>
      <dgm:spPr/>
      <dgm:t>
        <a:bodyPr/>
        <a:lstStyle/>
        <a:p>
          <a:endParaRPr lang="en-US"/>
        </a:p>
      </dgm:t>
    </dgm:pt>
    <dgm:pt modelId="{FA96B10A-3C2C-4D30-A854-F302E2CE6159}" type="pres">
      <dgm:prSet presAssocID="{DC640411-234B-4C38-905F-D89BD3908967}" presName="diagram" presStyleCnt="0">
        <dgm:presLayoutVars>
          <dgm:dir/>
          <dgm:resizeHandles val="exact"/>
        </dgm:presLayoutVars>
      </dgm:prSet>
      <dgm:spPr/>
      <dgm:t>
        <a:bodyPr/>
        <a:lstStyle/>
        <a:p>
          <a:endParaRPr lang="en-US"/>
        </a:p>
      </dgm:t>
    </dgm:pt>
    <dgm:pt modelId="{C35A3954-D72F-4B75-AFA9-310B21F82EEE}" type="pres">
      <dgm:prSet presAssocID="{270EF737-5ADB-41F4-881D-FD3C8C499752}" presName="node" presStyleLbl="node1" presStyleIdx="0" presStyleCnt="4">
        <dgm:presLayoutVars>
          <dgm:bulletEnabled val="1"/>
        </dgm:presLayoutVars>
      </dgm:prSet>
      <dgm:spPr/>
      <dgm:t>
        <a:bodyPr/>
        <a:lstStyle/>
        <a:p>
          <a:endParaRPr lang="en-US"/>
        </a:p>
      </dgm:t>
    </dgm:pt>
    <dgm:pt modelId="{7E64586F-C748-4712-848B-DA1B4B0B8844}" type="pres">
      <dgm:prSet presAssocID="{4E35453C-B684-40DB-91D5-3EBB2E0871E2}" presName="sibTrans" presStyleCnt="0"/>
      <dgm:spPr/>
    </dgm:pt>
    <dgm:pt modelId="{1C8DB360-64FF-4AC8-9251-D74DC6426F95}" type="pres">
      <dgm:prSet presAssocID="{25C826DC-1FEF-4818-BFC9-B6B48E72F3E1}" presName="node" presStyleLbl="node1" presStyleIdx="1" presStyleCnt="4">
        <dgm:presLayoutVars>
          <dgm:bulletEnabled val="1"/>
        </dgm:presLayoutVars>
      </dgm:prSet>
      <dgm:spPr/>
      <dgm:t>
        <a:bodyPr/>
        <a:lstStyle/>
        <a:p>
          <a:endParaRPr lang="en-US"/>
        </a:p>
      </dgm:t>
    </dgm:pt>
    <dgm:pt modelId="{0B7AD09E-FE5A-4541-B537-93C70F903DB2}" type="pres">
      <dgm:prSet presAssocID="{E2DF9792-9931-423C-BAEA-2EB8933EC341}" presName="sibTrans" presStyleCnt="0"/>
      <dgm:spPr/>
    </dgm:pt>
    <dgm:pt modelId="{142DBDE4-9F76-4CAA-8C47-BCA527E06D42}" type="pres">
      <dgm:prSet presAssocID="{3C96F918-0045-4A44-BF49-31FFEF5CB50E}" presName="node" presStyleLbl="node1" presStyleIdx="2" presStyleCnt="4">
        <dgm:presLayoutVars>
          <dgm:bulletEnabled val="1"/>
        </dgm:presLayoutVars>
      </dgm:prSet>
      <dgm:spPr/>
      <dgm:t>
        <a:bodyPr/>
        <a:lstStyle/>
        <a:p>
          <a:endParaRPr lang="en-US"/>
        </a:p>
      </dgm:t>
    </dgm:pt>
    <dgm:pt modelId="{E0C34CD1-FBC7-4C88-9447-EE72DEDFACEC}" type="pres">
      <dgm:prSet presAssocID="{A0012AB2-7DB8-43FC-AEA7-507242AE4018}" presName="sibTrans" presStyleCnt="0"/>
      <dgm:spPr/>
    </dgm:pt>
    <dgm:pt modelId="{616E096E-7722-4CCD-9828-6ACB5F2FA710}" type="pres">
      <dgm:prSet presAssocID="{AA4DE4E0-B8A1-4872-8B76-618A1F965B86}" presName="node" presStyleLbl="node1" presStyleIdx="3" presStyleCnt="4">
        <dgm:presLayoutVars>
          <dgm:bulletEnabled val="1"/>
        </dgm:presLayoutVars>
      </dgm:prSet>
      <dgm:spPr/>
      <dgm:t>
        <a:bodyPr/>
        <a:lstStyle/>
        <a:p>
          <a:endParaRPr lang="en-US"/>
        </a:p>
      </dgm:t>
    </dgm:pt>
  </dgm:ptLst>
  <dgm:cxnLst>
    <dgm:cxn modelId="{AF42CD2F-7299-4BB0-8BEC-5D86E9CB5ADD}" srcId="{DC640411-234B-4C38-905F-D89BD3908967}" destId="{AA4DE4E0-B8A1-4872-8B76-618A1F965B86}" srcOrd="3" destOrd="0" parTransId="{D55DCF1A-83DC-4AA1-A79E-6A6C09981DB3}" sibTransId="{7B0E2E29-98DA-4A52-BCBB-7EFE55767A55}"/>
    <dgm:cxn modelId="{0ED02357-3AC1-40D5-877F-E76A144C70BA}" type="presOf" srcId="{25C826DC-1FEF-4818-BFC9-B6B48E72F3E1}" destId="{1C8DB360-64FF-4AC8-9251-D74DC6426F95}" srcOrd="0" destOrd="0" presId="urn:microsoft.com/office/officeart/2005/8/layout/default#2"/>
    <dgm:cxn modelId="{DA1F8408-6C6E-4FCC-BFE7-C980B9D6C180}" type="presOf" srcId="{AA4DE4E0-B8A1-4872-8B76-618A1F965B86}" destId="{616E096E-7722-4CCD-9828-6ACB5F2FA710}" srcOrd="0" destOrd="0" presId="urn:microsoft.com/office/officeart/2005/8/layout/default#2"/>
    <dgm:cxn modelId="{22AFD415-CB61-4AB7-8E91-BF67C9F7D9EB}" type="presOf" srcId="{DC640411-234B-4C38-905F-D89BD3908967}" destId="{FA96B10A-3C2C-4D30-A854-F302E2CE6159}" srcOrd="0" destOrd="0" presId="urn:microsoft.com/office/officeart/2005/8/layout/default#2"/>
    <dgm:cxn modelId="{F4C2B512-3B76-4FBD-9577-8621F1447B0A}" type="presOf" srcId="{270EF737-5ADB-41F4-881D-FD3C8C499752}" destId="{C35A3954-D72F-4B75-AFA9-310B21F82EEE}" srcOrd="0" destOrd="0" presId="urn:microsoft.com/office/officeart/2005/8/layout/default#2"/>
    <dgm:cxn modelId="{B57B7136-1531-475C-9E40-3219F21B9659}" srcId="{DC640411-234B-4C38-905F-D89BD3908967}" destId="{25C826DC-1FEF-4818-BFC9-B6B48E72F3E1}" srcOrd="1" destOrd="0" parTransId="{DE56C0A2-CFF3-43C2-91B5-155C946715E4}" sibTransId="{E2DF9792-9931-423C-BAEA-2EB8933EC341}"/>
    <dgm:cxn modelId="{39417982-942D-4397-B138-19FAA17C8E91}" srcId="{DC640411-234B-4C38-905F-D89BD3908967}" destId="{3C96F918-0045-4A44-BF49-31FFEF5CB50E}" srcOrd="2" destOrd="0" parTransId="{8235CEF1-C09D-47CE-8B50-F65C83776244}" sibTransId="{A0012AB2-7DB8-43FC-AEA7-507242AE4018}"/>
    <dgm:cxn modelId="{25D450CE-CBE3-44C7-95B6-3A5C2ADB5F29}" type="presOf" srcId="{3C96F918-0045-4A44-BF49-31FFEF5CB50E}" destId="{142DBDE4-9F76-4CAA-8C47-BCA527E06D42}" srcOrd="0" destOrd="0" presId="urn:microsoft.com/office/officeart/2005/8/layout/default#2"/>
    <dgm:cxn modelId="{A2353A24-9279-407C-905E-FFEA2C85E27E}" srcId="{DC640411-234B-4C38-905F-D89BD3908967}" destId="{270EF737-5ADB-41F4-881D-FD3C8C499752}" srcOrd="0" destOrd="0" parTransId="{1A1B411E-A5E9-4368-801C-B054CF732FC2}" sibTransId="{4E35453C-B684-40DB-91D5-3EBB2E0871E2}"/>
    <dgm:cxn modelId="{87212B29-3C37-4596-9F2A-1B7329869FC0}" type="presParOf" srcId="{FA96B10A-3C2C-4D30-A854-F302E2CE6159}" destId="{C35A3954-D72F-4B75-AFA9-310B21F82EEE}" srcOrd="0" destOrd="0" presId="urn:microsoft.com/office/officeart/2005/8/layout/default#2"/>
    <dgm:cxn modelId="{94A6B356-5BAA-4CF8-AACF-E1D07088DBA4}" type="presParOf" srcId="{FA96B10A-3C2C-4D30-A854-F302E2CE6159}" destId="{7E64586F-C748-4712-848B-DA1B4B0B8844}" srcOrd="1" destOrd="0" presId="urn:microsoft.com/office/officeart/2005/8/layout/default#2"/>
    <dgm:cxn modelId="{EE971F59-89D1-4775-ABBD-9C9922693A3A}" type="presParOf" srcId="{FA96B10A-3C2C-4D30-A854-F302E2CE6159}" destId="{1C8DB360-64FF-4AC8-9251-D74DC6426F95}" srcOrd="2" destOrd="0" presId="urn:microsoft.com/office/officeart/2005/8/layout/default#2"/>
    <dgm:cxn modelId="{A6F15FF3-3210-415A-B9B3-DDD9C1D024F8}" type="presParOf" srcId="{FA96B10A-3C2C-4D30-A854-F302E2CE6159}" destId="{0B7AD09E-FE5A-4541-B537-93C70F903DB2}" srcOrd="3" destOrd="0" presId="urn:microsoft.com/office/officeart/2005/8/layout/default#2"/>
    <dgm:cxn modelId="{E867E856-9D15-4161-970E-DE6562AA24FF}" type="presParOf" srcId="{FA96B10A-3C2C-4D30-A854-F302E2CE6159}" destId="{142DBDE4-9F76-4CAA-8C47-BCA527E06D42}" srcOrd="4" destOrd="0" presId="urn:microsoft.com/office/officeart/2005/8/layout/default#2"/>
    <dgm:cxn modelId="{7CF090CB-2C33-4760-BD53-6770A21EA574}" type="presParOf" srcId="{FA96B10A-3C2C-4D30-A854-F302E2CE6159}" destId="{E0C34CD1-FBC7-4C88-9447-EE72DEDFACEC}" srcOrd="5" destOrd="0" presId="urn:microsoft.com/office/officeart/2005/8/layout/default#2"/>
    <dgm:cxn modelId="{E1C172E7-2C82-484C-A226-FC281AF558CE}" type="presParOf" srcId="{FA96B10A-3C2C-4D30-A854-F302E2CE6159}" destId="{616E096E-7722-4CCD-9828-6ACB5F2FA710}"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D179AA-4440-496B-971C-350883D7D4E2}" type="doc">
      <dgm:prSet loTypeId="urn:microsoft.com/office/officeart/2008/layout/AscendingPictureAccentProcess" loCatId="process" qsTypeId="urn:microsoft.com/office/officeart/2005/8/quickstyle/3d1" qsCatId="3D" csTypeId="urn:microsoft.com/office/officeart/2005/8/colors/colorful5" csCatId="colorful" phldr="1"/>
      <dgm:spPr/>
      <dgm:t>
        <a:bodyPr/>
        <a:lstStyle/>
        <a:p>
          <a:endParaRPr lang="en-US"/>
        </a:p>
      </dgm:t>
    </dgm:pt>
    <dgm:pt modelId="{C1C63C30-C77E-4C16-8A14-A3C4DEB41A3A}">
      <dgm:prSet phldrT="[Text]"/>
      <dgm:spPr/>
      <dgm:t>
        <a:bodyPr/>
        <a:lstStyle/>
        <a:p>
          <a:r>
            <a:rPr lang="en-US" dirty="0" smtClean="0"/>
            <a:t>Spectrum leasing</a:t>
          </a:r>
          <a:endParaRPr lang="en-US" dirty="0"/>
        </a:p>
      </dgm:t>
    </dgm:pt>
    <dgm:pt modelId="{D87D7E04-3856-4DB3-AB7F-EBFA81F3549B}" type="parTrans" cxnId="{AF3515D9-3639-4220-A4FE-9E9ED2DAC243}">
      <dgm:prSet/>
      <dgm:spPr/>
      <dgm:t>
        <a:bodyPr/>
        <a:lstStyle/>
        <a:p>
          <a:endParaRPr lang="en-US"/>
        </a:p>
      </dgm:t>
    </dgm:pt>
    <dgm:pt modelId="{C988979D-0BF0-4E27-9A88-55ECA24C05E5}" type="sibTrans" cxnId="{AF3515D9-3639-4220-A4FE-9E9ED2DAC24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B2D2AC4-4020-4A17-AC3B-6DDDA67F84CC}">
      <dgm:prSet phldrT="[Text]"/>
      <dgm:spPr/>
      <dgm:t>
        <a:bodyPr/>
        <a:lstStyle/>
        <a:p>
          <a:r>
            <a:rPr lang="en-US" dirty="0" smtClean="0"/>
            <a:t>spectrum sharing</a:t>
          </a:r>
          <a:endParaRPr lang="en-US" dirty="0"/>
        </a:p>
      </dgm:t>
    </dgm:pt>
    <dgm:pt modelId="{5B67F287-906F-438A-B8C9-2C48DCA9DE77}" type="sibTrans" cxnId="{7659E6C3-9A82-4565-BCDD-9428CBBF81A6}">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58D0B346-B346-44E3-85E4-8796816FB693}" type="parTrans" cxnId="{7659E6C3-9A82-4565-BCDD-9428CBBF81A6}">
      <dgm:prSet/>
      <dgm:spPr/>
      <dgm:t>
        <a:bodyPr/>
        <a:lstStyle/>
        <a:p>
          <a:endParaRPr lang="en-US"/>
        </a:p>
      </dgm:t>
    </dgm:pt>
    <dgm:pt modelId="{AE64E21E-2D71-41FD-A987-678BC651E9D7}" type="pres">
      <dgm:prSet presAssocID="{71D179AA-4440-496B-971C-350883D7D4E2}" presName="Name0" presStyleCnt="0">
        <dgm:presLayoutVars>
          <dgm:chMax val="7"/>
          <dgm:chPref val="7"/>
          <dgm:dir/>
        </dgm:presLayoutVars>
      </dgm:prSet>
      <dgm:spPr/>
      <dgm:t>
        <a:bodyPr/>
        <a:lstStyle/>
        <a:p>
          <a:endParaRPr lang="en-US"/>
        </a:p>
      </dgm:t>
    </dgm:pt>
    <dgm:pt modelId="{F011BF42-514B-4639-8D4C-2393CF61EE70}" type="pres">
      <dgm:prSet presAssocID="{71D179AA-4440-496B-971C-350883D7D4E2}" presName="dot1" presStyleLbl="alignNode1" presStyleIdx="0" presStyleCnt="10"/>
      <dgm:spPr/>
    </dgm:pt>
    <dgm:pt modelId="{38999210-EF90-48D3-A8A5-456430A44212}" type="pres">
      <dgm:prSet presAssocID="{71D179AA-4440-496B-971C-350883D7D4E2}" presName="dot2" presStyleLbl="alignNode1" presStyleIdx="1" presStyleCnt="10"/>
      <dgm:spPr/>
    </dgm:pt>
    <dgm:pt modelId="{3B0395AD-12A8-474A-886E-93936B83FBB6}" type="pres">
      <dgm:prSet presAssocID="{71D179AA-4440-496B-971C-350883D7D4E2}" presName="dot3" presStyleLbl="alignNode1" presStyleIdx="2" presStyleCnt="10"/>
      <dgm:spPr/>
    </dgm:pt>
    <dgm:pt modelId="{2A3B34F5-073A-40B8-BA07-0245ACB080F3}" type="pres">
      <dgm:prSet presAssocID="{71D179AA-4440-496B-971C-350883D7D4E2}" presName="dotArrow1" presStyleLbl="alignNode1" presStyleIdx="3" presStyleCnt="10"/>
      <dgm:spPr/>
    </dgm:pt>
    <dgm:pt modelId="{54214FBF-B414-44E4-92A8-3D2789605140}" type="pres">
      <dgm:prSet presAssocID="{71D179AA-4440-496B-971C-350883D7D4E2}" presName="dotArrow2" presStyleLbl="alignNode1" presStyleIdx="4" presStyleCnt="10"/>
      <dgm:spPr/>
    </dgm:pt>
    <dgm:pt modelId="{58E96550-ED80-49F1-90A4-53B8958FE5A1}" type="pres">
      <dgm:prSet presAssocID="{71D179AA-4440-496B-971C-350883D7D4E2}" presName="dotArrow3" presStyleLbl="alignNode1" presStyleIdx="5" presStyleCnt="10"/>
      <dgm:spPr/>
    </dgm:pt>
    <dgm:pt modelId="{96AD3B28-0B8C-4473-843E-7AE5E314FE69}" type="pres">
      <dgm:prSet presAssocID="{71D179AA-4440-496B-971C-350883D7D4E2}" presName="dotArrow4" presStyleLbl="alignNode1" presStyleIdx="6" presStyleCnt="10"/>
      <dgm:spPr/>
    </dgm:pt>
    <dgm:pt modelId="{4147FA63-A751-4582-BD96-94442E622A69}" type="pres">
      <dgm:prSet presAssocID="{71D179AA-4440-496B-971C-350883D7D4E2}" presName="dotArrow5" presStyleLbl="alignNode1" presStyleIdx="7" presStyleCnt="10"/>
      <dgm:spPr/>
    </dgm:pt>
    <dgm:pt modelId="{E54AD2A9-59D3-4320-AE56-0E94EEB5859E}" type="pres">
      <dgm:prSet presAssocID="{71D179AA-4440-496B-971C-350883D7D4E2}" presName="dotArrow6" presStyleLbl="alignNode1" presStyleIdx="8" presStyleCnt="10"/>
      <dgm:spPr/>
    </dgm:pt>
    <dgm:pt modelId="{2C803A69-BBAB-4EC8-A592-D9C48A22783E}" type="pres">
      <dgm:prSet presAssocID="{71D179AA-4440-496B-971C-350883D7D4E2}" presName="dotArrow7" presStyleLbl="alignNode1" presStyleIdx="9" presStyleCnt="10"/>
      <dgm:spPr/>
    </dgm:pt>
    <dgm:pt modelId="{AF13DEDE-A3B4-40AC-8A76-931130F1A704}" type="pres">
      <dgm:prSet presAssocID="{C1C63C30-C77E-4C16-8A14-A3C4DEB41A3A}" presName="parTx1" presStyleLbl="node1" presStyleIdx="0" presStyleCnt="2"/>
      <dgm:spPr/>
      <dgm:t>
        <a:bodyPr/>
        <a:lstStyle/>
        <a:p>
          <a:endParaRPr lang="en-US"/>
        </a:p>
      </dgm:t>
    </dgm:pt>
    <dgm:pt modelId="{B01937EC-E6A2-40C8-897C-86C667933086}" type="pres">
      <dgm:prSet presAssocID="{C988979D-0BF0-4E27-9A88-55ECA24C05E5}" presName="picture1" presStyleCnt="0"/>
      <dgm:spPr/>
    </dgm:pt>
    <dgm:pt modelId="{8A0833B5-41BE-45FB-8392-1352DED6786A}" type="pres">
      <dgm:prSet presAssocID="{C988979D-0BF0-4E27-9A88-55ECA24C05E5}" presName="imageRepeatNode" presStyleLbl="fgImgPlace1" presStyleIdx="0" presStyleCnt="2"/>
      <dgm:spPr/>
      <dgm:t>
        <a:bodyPr/>
        <a:lstStyle/>
        <a:p>
          <a:endParaRPr lang="en-US"/>
        </a:p>
      </dgm:t>
    </dgm:pt>
    <dgm:pt modelId="{EC4AFC60-8D1B-4C02-B566-F56F85B8698D}" type="pres">
      <dgm:prSet presAssocID="{2B2D2AC4-4020-4A17-AC3B-6DDDA67F84CC}" presName="parTx2" presStyleLbl="node1" presStyleIdx="1" presStyleCnt="2"/>
      <dgm:spPr/>
      <dgm:t>
        <a:bodyPr/>
        <a:lstStyle/>
        <a:p>
          <a:endParaRPr lang="en-US"/>
        </a:p>
      </dgm:t>
    </dgm:pt>
    <dgm:pt modelId="{FC9BAE22-F427-4A3F-B3C2-01464723620B}" type="pres">
      <dgm:prSet presAssocID="{5B67F287-906F-438A-B8C9-2C48DCA9DE77}" presName="picture2" presStyleCnt="0"/>
      <dgm:spPr/>
    </dgm:pt>
    <dgm:pt modelId="{73E9C622-AF40-4706-BCCA-D1D781CBFBCD}" type="pres">
      <dgm:prSet presAssocID="{5B67F287-906F-438A-B8C9-2C48DCA9DE77}" presName="imageRepeatNode" presStyleLbl="fgImgPlace1" presStyleIdx="1" presStyleCnt="2"/>
      <dgm:spPr/>
      <dgm:t>
        <a:bodyPr/>
        <a:lstStyle/>
        <a:p>
          <a:endParaRPr lang="en-US"/>
        </a:p>
      </dgm:t>
    </dgm:pt>
  </dgm:ptLst>
  <dgm:cxnLst>
    <dgm:cxn modelId="{7659E6C3-9A82-4565-BCDD-9428CBBF81A6}" srcId="{71D179AA-4440-496B-971C-350883D7D4E2}" destId="{2B2D2AC4-4020-4A17-AC3B-6DDDA67F84CC}" srcOrd="1" destOrd="0" parTransId="{58D0B346-B346-44E3-85E4-8796816FB693}" sibTransId="{5B67F287-906F-438A-B8C9-2C48DCA9DE77}"/>
    <dgm:cxn modelId="{6579A71F-0030-44EC-9AA0-19091E3E502B}" type="presOf" srcId="{2B2D2AC4-4020-4A17-AC3B-6DDDA67F84CC}" destId="{EC4AFC60-8D1B-4C02-B566-F56F85B8698D}" srcOrd="0" destOrd="0" presId="urn:microsoft.com/office/officeart/2008/layout/AscendingPictureAccentProcess"/>
    <dgm:cxn modelId="{AF3515D9-3639-4220-A4FE-9E9ED2DAC243}" srcId="{71D179AA-4440-496B-971C-350883D7D4E2}" destId="{C1C63C30-C77E-4C16-8A14-A3C4DEB41A3A}" srcOrd="0" destOrd="0" parTransId="{D87D7E04-3856-4DB3-AB7F-EBFA81F3549B}" sibTransId="{C988979D-0BF0-4E27-9A88-55ECA24C05E5}"/>
    <dgm:cxn modelId="{70EDFBAC-C37D-4F77-8AB3-69BF60AC1877}" type="presOf" srcId="{71D179AA-4440-496B-971C-350883D7D4E2}" destId="{AE64E21E-2D71-41FD-A987-678BC651E9D7}" srcOrd="0" destOrd="0" presId="urn:microsoft.com/office/officeart/2008/layout/AscendingPictureAccentProcess"/>
    <dgm:cxn modelId="{951A921E-4E48-4972-857E-574B6E558B02}" type="presOf" srcId="{5B67F287-906F-438A-B8C9-2C48DCA9DE77}" destId="{73E9C622-AF40-4706-BCCA-D1D781CBFBCD}" srcOrd="0" destOrd="0" presId="urn:microsoft.com/office/officeart/2008/layout/AscendingPictureAccentProcess"/>
    <dgm:cxn modelId="{6CD9581A-C965-415F-A365-4F5534B17B6B}" type="presOf" srcId="{C1C63C30-C77E-4C16-8A14-A3C4DEB41A3A}" destId="{AF13DEDE-A3B4-40AC-8A76-931130F1A704}" srcOrd="0" destOrd="0" presId="urn:microsoft.com/office/officeart/2008/layout/AscendingPictureAccentProcess"/>
    <dgm:cxn modelId="{FAE57846-A96E-4508-9EC8-ED9392767B72}" type="presOf" srcId="{C988979D-0BF0-4E27-9A88-55ECA24C05E5}" destId="{8A0833B5-41BE-45FB-8392-1352DED6786A}" srcOrd="0" destOrd="0" presId="urn:microsoft.com/office/officeart/2008/layout/AscendingPictureAccentProcess"/>
    <dgm:cxn modelId="{6066C52A-3FBC-4FD0-9FA2-6163232D658D}" type="presParOf" srcId="{AE64E21E-2D71-41FD-A987-678BC651E9D7}" destId="{F011BF42-514B-4639-8D4C-2393CF61EE70}" srcOrd="0" destOrd="0" presId="urn:microsoft.com/office/officeart/2008/layout/AscendingPictureAccentProcess"/>
    <dgm:cxn modelId="{A53A88BC-ECB9-49ED-B0FB-010D2FF6D322}" type="presParOf" srcId="{AE64E21E-2D71-41FD-A987-678BC651E9D7}" destId="{38999210-EF90-48D3-A8A5-456430A44212}" srcOrd="1" destOrd="0" presId="urn:microsoft.com/office/officeart/2008/layout/AscendingPictureAccentProcess"/>
    <dgm:cxn modelId="{31EB2719-EE88-47A8-98CA-E4ED06550760}" type="presParOf" srcId="{AE64E21E-2D71-41FD-A987-678BC651E9D7}" destId="{3B0395AD-12A8-474A-886E-93936B83FBB6}" srcOrd="2" destOrd="0" presId="urn:microsoft.com/office/officeart/2008/layout/AscendingPictureAccentProcess"/>
    <dgm:cxn modelId="{5AAC04EB-20D2-48F8-8A29-C61277BAF2F7}" type="presParOf" srcId="{AE64E21E-2D71-41FD-A987-678BC651E9D7}" destId="{2A3B34F5-073A-40B8-BA07-0245ACB080F3}" srcOrd="3" destOrd="0" presId="urn:microsoft.com/office/officeart/2008/layout/AscendingPictureAccentProcess"/>
    <dgm:cxn modelId="{D71BC44F-A78D-406C-B3E1-B5B1BF578048}" type="presParOf" srcId="{AE64E21E-2D71-41FD-A987-678BC651E9D7}" destId="{54214FBF-B414-44E4-92A8-3D2789605140}" srcOrd="4" destOrd="0" presId="urn:microsoft.com/office/officeart/2008/layout/AscendingPictureAccentProcess"/>
    <dgm:cxn modelId="{DD1F4F1F-307B-495A-B85A-F80566C1E9DB}" type="presParOf" srcId="{AE64E21E-2D71-41FD-A987-678BC651E9D7}" destId="{58E96550-ED80-49F1-90A4-53B8958FE5A1}" srcOrd="5" destOrd="0" presId="urn:microsoft.com/office/officeart/2008/layout/AscendingPictureAccentProcess"/>
    <dgm:cxn modelId="{41AF5B80-70BA-405C-B8CE-CAD180404245}" type="presParOf" srcId="{AE64E21E-2D71-41FD-A987-678BC651E9D7}" destId="{96AD3B28-0B8C-4473-843E-7AE5E314FE69}" srcOrd="6" destOrd="0" presId="urn:microsoft.com/office/officeart/2008/layout/AscendingPictureAccentProcess"/>
    <dgm:cxn modelId="{0405721D-9329-4B8A-80AF-1D609560FDBF}" type="presParOf" srcId="{AE64E21E-2D71-41FD-A987-678BC651E9D7}" destId="{4147FA63-A751-4582-BD96-94442E622A69}" srcOrd="7" destOrd="0" presId="urn:microsoft.com/office/officeart/2008/layout/AscendingPictureAccentProcess"/>
    <dgm:cxn modelId="{CFF4C26D-6767-4483-BAD0-ADC9B0FDC79C}" type="presParOf" srcId="{AE64E21E-2D71-41FD-A987-678BC651E9D7}" destId="{E54AD2A9-59D3-4320-AE56-0E94EEB5859E}" srcOrd="8" destOrd="0" presId="urn:microsoft.com/office/officeart/2008/layout/AscendingPictureAccentProcess"/>
    <dgm:cxn modelId="{4B2F2F40-90BB-4EC0-9940-5379B1A94ED9}" type="presParOf" srcId="{AE64E21E-2D71-41FD-A987-678BC651E9D7}" destId="{2C803A69-BBAB-4EC8-A592-D9C48A22783E}" srcOrd="9" destOrd="0" presId="urn:microsoft.com/office/officeart/2008/layout/AscendingPictureAccentProcess"/>
    <dgm:cxn modelId="{768C8A27-80DC-4587-B995-FE17E5DF430B}" type="presParOf" srcId="{AE64E21E-2D71-41FD-A987-678BC651E9D7}" destId="{AF13DEDE-A3B4-40AC-8A76-931130F1A704}" srcOrd="10" destOrd="0" presId="urn:microsoft.com/office/officeart/2008/layout/AscendingPictureAccentProcess"/>
    <dgm:cxn modelId="{4B0A0455-79FC-4D10-90A8-821D13BADE21}" type="presParOf" srcId="{AE64E21E-2D71-41FD-A987-678BC651E9D7}" destId="{B01937EC-E6A2-40C8-897C-86C667933086}" srcOrd="11" destOrd="0" presId="urn:microsoft.com/office/officeart/2008/layout/AscendingPictureAccentProcess"/>
    <dgm:cxn modelId="{3E812C02-0F2C-4755-9AE6-46E56E8DB19B}" type="presParOf" srcId="{B01937EC-E6A2-40C8-897C-86C667933086}" destId="{8A0833B5-41BE-45FB-8392-1352DED6786A}" srcOrd="0" destOrd="0" presId="urn:microsoft.com/office/officeart/2008/layout/AscendingPictureAccentProcess"/>
    <dgm:cxn modelId="{BA94DBB9-CC4F-4674-B7B3-5857C61FEED6}" type="presParOf" srcId="{AE64E21E-2D71-41FD-A987-678BC651E9D7}" destId="{EC4AFC60-8D1B-4C02-B566-F56F85B8698D}" srcOrd="12" destOrd="0" presId="urn:microsoft.com/office/officeart/2008/layout/AscendingPictureAccentProcess"/>
    <dgm:cxn modelId="{AE2274EF-FAF8-4528-8CF3-2B9F9AD40771}" type="presParOf" srcId="{AE64E21E-2D71-41FD-A987-678BC651E9D7}" destId="{FC9BAE22-F427-4A3F-B3C2-01464723620B}" srcOrd="13" destOrd="0" presId="urn:microsoft.com/office/officeart/2008/layout/AscendingPictureAccentProcess"/>
    <dgm:cxn modelId="{27FEBBD0-80F6-4E7B-9C32-0FC061D99396}" type="presParOf" srcId="{FC9BAE22-F427-4A3F-B3C2-01464723620B}" destId="{73E9C622-AF40-4706-BCCA-D1D781CBFBCD}"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1E0A03-AB44-4DFC-B2A6-B6E9F3A260B2}" type="doc">
      <dgm:prSet loTypeId="urn:microsoft.com/office/officeart/2005/8/layout/process1" loCatId="process" qsTypeId="urn:microsoft.com/office/officeart/2005/8/quickstyle/3d2" qsCatId="3D" csTypeId="urn:microsoft.com/office/officeart/2005/8/colors/colorful4" csCatId="colorful" phldr="1"/>
      <dgm:spPr/>
      <dgm:t>
        <a:bodyPr/>
        <a:lstStyle/>
        <a:p>
          <a:endParaRPr lang="en-US"/>
        </a:p>
      </dgm:t>
    </dgm:pt>
    <dgm:pt modelId="{E0C0D3A8-3133-4F37-A748-4AB27870AE7D}">
      <dgm:prSet phldrT="[Text]" custT="1"/>
      <dgm:spPr/>
      <dgm:t>
        <a:bodyPr/>
        <a:lstStyle/>
        <a:p>
          <a:r>
            <a:rPr lang="en-US" sz="3200" b="1" dirty="0" smtClean="0"/>
            <a:t>Spectrum trading variants also include:  </a:t>
          </a:r>
          <a:endParaRPr lang="en-US" sz="3200" dirty="0"/>
        </a:p>
      </dgm:t>
    </dgm:pt>
    <dgm:pt modelId="{1303BA06-782E-40DC-8E58-849F0720039B}" type="parTrans" cxnId="{53FC9958-94BE-4B99-A3EB-3A2DD4066180}">
      <dgm:prSet/>
      <dgm:spPr/>
      <dgm:t>
        <a:bodyPr/>
        <a:lstStyle/>
        <a:p>
          <a:endParaRPr lang="en-US"/>
        </a:p>
      </dgm:t>
    </dgm:pt>
    <dgm:pt modelId="{B545702D-2FC4-4F3B-94B6-17E6D1D1659C}" type="sibTrans" cxnId="{53FC9958-94BE-4B99-A3EB-3A2DD4066180}">
      <dgm:prSet/>
      <dgm:spPr/>
      <dgm:t>
        <a:bodyPr/>
        <a:lstStyle/>
        <a:p>
          <a:endParaRPr lang="en-US"/>
        </a:p>
      </dgm:t>
    </dgm:pt>
    <dgm:pt modelId="{F7478D2B-5C20-4081-A4D0-3DCE3CD7BBE7}" type="pres">
      <dgm:prSet presAssocID="{F81E0A03-AB44-4DFC-B2A6-B6E9F3A260B2}" presName="Name0" presStyleCnt="0">
        <dgm:presLayoutVars>
          <dgm:dir/>
          <dgm:resizeHandles val="exact"/>
        </dgm:presLayoutVars>
      </dgm:prSet>
      <dgm:spPr/>
      <dgm:t>
        <a:bodyPr/>
        <a:lstStyle/>
        <a:p>
          <a:endParaRPr lang="en-US"/>
        </a:p>
      </dgm:t>
    </dgm:pt>
    <dgm:pt modelId="{7E43CDE3-5267-4DBE-A1D3-DD0204ECB3A2}" type="pres">
      <dgm:prSet presAssocID="{E0C0D3A8-3133-4F37-A748-4AB27870AE7D}" presName="node" presStyleLbl="node1" presStyleIdx="0" presStyleCnt="1">
        <dgm:presLayoutVars>
          <dgm:bulletEnabled val="1"/>
        </dgm:presLayoutVars>
      </dgm:prSet>
      <dgm:spPr/>
      <dgm:t>
        <a:bodyPr/>
        <a:lstStyle/>
        <a:p>
          <a:endParaRPr lang="en-US"/>
        </a:p>
      </dgm:t>
    </dgm:pt>
  </dgm:ptLst>
  <dgm:cxnLst>
    <dgm:cxn modelId="{BD669706-B68E-487B-BF25-F9AC4D2D5644}" type="presOf" srcId="{E0C0D3A8-3133-4F37-A748-4AB27870AE7D}" destId="{7E43CDE3-5267-4DBE-A1D3-DD0204ECB3A2}" srcOrd="0" destOrd="0" presId="urn:microsoft.com/office/officeart/2005/8/layout/process1"/>
    <dgm:cxn modelId="{05CC98CA-CEE8-4FA1-B112-355BD6D32811}" type="presOf" srcId="{F81E0A03-AB44-4DFC-B2A6-B6E9F3A260B2}" destId="{F7478D2B-5C20-4081-A4D0-3DCE3CD7BBE7}" srcOrd="0" destOrd="0" presId="urn:microsoft.com/office/officeart/2005/8/layout/process1"/>
    <dgm:cxn modelId="{53FC9958-94BE-4B99-A3EB-3A2DD4066180}" srcId="{F81E0A03-AB44-4DFC-B2A6-B6E9F3A260B2}" destId="{E0C0D3A8-3133-4F37-A748-4AB27870AE7D}" srcOrd="0" destOrd="0" parTransId="{1303BA06-782E-40DC-8E58-849F0720039B}" sibTransId="{B545702D-2FC4-4F3B-94B6-17E6D1D1659C}"/>
    <dgm:cxn modelId="{75CF4F31-6D51-4E79-923D-8F710F3BBF87}" type="presParOf" srcId="{F7478D2B-5C20-4081-A4D0-3DCE3CD7BBE7}" destId="{7E43CDE3-5267-4DBE-A1D3-DD0204ECB3A2}"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9EB9FF-55C9-4437-BCD7-0CD6E33F11CD}" type="doc">
      <dgm:prSet loTypeId="urn:microsoft.com/office/officeart/2005/8/layout/cycle7" loCatId="cycle" qsTypeId="urn:microsoft.com/office/officeart/2005/8/quickstyle/3d1" qsCatId="3D" csTypeId="urn:microsoft.com/office/officeart/2005/8/colors/colorful3" csCatId="colorful" phldr="1"/>
      <dgm:spPr/>
      <dgm:t>
        <a:bodyPr/>
        <a:lstStyle/>
        <a:p>
          <a:endParaRPr lang="en-US"/>
        </a:p>
      </dgm:t>
    </dgm:pt>
    <dgm:pt modelId="{0D49903D-29BC-4D8C-9AA7-8E168942E6B0}">
      <dgm:prSet phldrT="[Text]"/>
      <dgm:spPr/>
      <dgm:t>
        <a:bodyPr/>
        <a:lstStyle/>
        <a:p>
          <a:r>
            <a:rPr lang="en-US" b="1" dirty="0" smtClean="0"/>
            <a:t>License-exempt spectrum</a:t>
          </a:r>
          <a:endParaRPr lang="en-US" dirty="0"/>
        </a:p>
      </dgm:t>
    </dgm:pt>
    <dgm:pt modelId="{A3AA5151-F947-4FEE-BE75-CE8CB3BDC5E0}" type="parTrans" cxnId="{7D952400-8E5B-405F-9E5D-DC88D38F68A1}">
      <dgm:prSet/>
      <dgm:spPr/>
      <dgm:t>
        <a:bodyPr/>
        <a:lstStyle/>
        <a:p>
          <a:endParaRPr lang="en-US"/>
        </a:p>
      </dgm:t>
    </dgm:pt>
    <dgm:pt modelId="{A5F76DE4-127F-47CB-8929-0B920F3794E4}" type="sibTrans" cxnId="{7D952400-8E5B-405F-9E5D-DC88D38F68A1}">
      <dgm:prSet/>
      <dgm:spPr/>
      <dgm:t>
        <a:bodyPr/>
        <a:lstStyle/>
        <a:p>
          <a:endParaRPr lang="en-US"/>
        </a:p>
      </dgm:t>
    </dgm:pt>
    <dgm:pt modelId="{C603CF94-18F7-47F2-8464-382EC8EFC639}">
      <dgm:prSet phldrT="[Text]"/>
      <dgm:spPr/>
      <dgm:t>
        <a:bodyPr/>
        <a:lstStyle/>
        <a:p>
          <a:r>
            <a:rPr lang="en-US" dirty="0" smtClean="0"/>
            <a:t>Spectrum commons</a:t>
          </a:r>
          <a:endParaRPr lang="en-US" dirty="0"/>
        </a:p>
      </dgm:t>
    </dgm:pt>
    <dgm:pt modelId="{43C3D992-4B11-4A1F-BF73-925EC7B3676E}" type="parTrans" cxnId="{27C18007-D41F-4DEA-9B6C-2D8312D4ED79}">
      <dgm:prSet/>
      <dgm:spPr/>
      <dgm:t>
        <a:bodyPr/>
        <a:lstStyle/>
        <a:p>
          <a:endParaRPr lang="en-US"/>
        </a:p>
      </dgm:t>
    </dgm:pt>
    <dgm:pt modelId="{3F6C3856-C0B3-4E84-BE81-C0CF458EBA9F}" type="sibTrans" cxnId="{27C18007-D41F-4DEA-9B6C-2D8312D4ED79}">
      <dgm:prSet/>
      <dgm:spPr/>
      <dgm:t>
        <a:bodyPr/>
        <a:lstStyle/>
        <a:p>
          <a:endParaRPr lang="en-US"/>
        </a:p>
      </dgm:t>
    </dgm:pt>
    <dgm:pt modelId="{1B6EFAC7-FEF9-4DD1-A42F-90A06200C856}">
      <dgm:prSet phldrT="[Text]"/>
      <dgm:spPr/>
      <dgm:t>
        <a:bodyPr/>
        <a:lstStyle/>
        <a:p>
          <a:r>
            <a:rPr lang="en-US" dirty="0" smtClean="0"/>
            <a:t>Open access spectrum</a:t>
          </a:r>
          <a:endParaRPr lang="en-US" dirty="0"/>
        </a:p>
      </dgm:t>
    </dgm:pt>
    <dgm:pt modelId="{387F8973-FB01-4A60-8C05-F3928C86A861}" type="parTrans" cxnId="{BCD70C09-B04F-41BC-B18F-AAB4BBCD6392}">
      <dgm:prSet/>
      <dgm:spPr/>
      <dgm:t>
        <a:bodyPr/>
        <a:lstStyle/>
        <a:p>
          <a:endParaRPr lang="en-US"/>
        </a:p>
      </dgm:t>
    </dgm:pt>
    <dgm:pt modelId="{28AC8291-464F-4418-8BEA-D48E27C14292}" type="sibTrans" cxnId="{BCD70C09-B04F-41BC-B18F-AAB4BBCD6392}">
      <dgm:prSet/>
      <dgm:spPr/>
      <dgm:t>
        <a:bodyPr/>
        <a:lstStyle/>
        <a:p>
          <a:endParaRPr lang="en-US"/>
        </a:p>
      </dgm:t>
    </dgm:pt>
    <dgm:pt modelId="{7276AF90-2DCB-4492-AA8E-1B61607343CB}" type="pres">
      <dgm:prSet presAssocID="{409EB9FF-55C9-4437-BCD7-0CD6E33F11CD}" presName="Name0" presStyleCnt="0">
        <dgm:presLayoutVars>
          <dgm:dir/>
          <dgm:resizeHandles val="exact"/>
        </dgm:presLayoutVars>
      </dgm:prSet>
      <dgm:spPr/>
      <dgm:t>
        <a:bodyPr/>
        <a:lstStyle/>
        <a:p>
          <a:endParaRPr lang="en-US"/>
        </a:p>
      </dgm:t>
    </dgm:pt>
    <dgm:pt modelId="{E341E6D5-42C4-4CCD-9F27-349081A5838D}" type="pres">
      <dgm:prSet presAssocID="{0D49903D-29BC-4D8C-9AA7-8E168942E6B0}" presName="node" presStyleLbl="node1" presStyleIdx="0" presStyleCnt="3" custScaleX="139396">
        <dgm:presLayoutVars>
          <dgm:bulletEnabled val="1"/>
        </dgm:presLayoutVars>
      </dgm:prSet>
      <dgm:spPr/>
      <dgm:t>
        <a:bodyPr/>
        <a:lstStyle/>
        <a:p>
          <a:endParaRPr lang="en-US"/>
        </a:p>
      </dgm:t>
    </dgm:pt>
    <dgm:pt modelId="{3E181BD7-587E-4481-B642-982C377EEB26}" type="pres">
      <dgm:prSet presAssocID="{A5F76DE4-127F-47CB-8929-0B920F3794E4}" presName="sibTrans" presStyleLbl="sibTrans2D1" presStyleIdx="0" presStyleCnt="3"/>
      <dgm:spPr/>
      <dgm:t>
        <a:bodyPr/>
        <a:lstStyle/>
        <a:p>
          <a:endParaRPr lang="en-US"/>
        </a:p>
      </dgm:t>
    </dgm:pt>
    <dgm:pt modelId="{9BF9DC4B-1C0D-407B-8B53-6836B23C9205}" type="pres">
      <dgm:prSet presAssocID="{A5F76DE4-127F-47CB-8929-0B920F3794E4}" presName="connectorText" presStyleLbl="sibTrans2D1" presStyleIdx="0" presStyleCnt="3"/>
      <dgm:spPr/>
      <dgm:t>
        <a:bodyPr/>
        <a:lstStyle/>
        <a:p>
          <a:endParaRPr lang="en-US"/>
        </a:p>
      </dgm:t>
    </dgm:pt>
    <dgm:pt modelId="{4D31FAD7-7226-421E-8A78-4AC09FE6B7EF}" type="pres">
      <dgm:prSet presAssocID="{C603CF94-18F7-47F2-8464-382EC8EFC639}" presName="node" presStyleLbl="node1" presStyleIdx="1" presStyleCnt="3">
        <dgm:presLayoutVars>
          <dgm:bulletEnabled val="1"/>
        </dgm:presLayoutVars>
      </dgm:prSet>
      <dgm:spPr/>
      <dgm:t>
        <a:bodyPr/>
        <a:lstStyle/>
        <a:p>
          <a:endParaRPr lang="en-US"/>
        </a:p>
      </dgm:t>
    </dgm:pt>
    <dgm:pt modelId="{BEB57EF9-C5D1-4511-9866-58AD8E14E3CF}" type="pres">
      <dgm:prSet presAssocID="{3F6C3856-C0B3-4E84-BE81-C0CF458EBA9F}" presName="sibTrans" presStyleLbl="sibTrans2D1" presStyleIdx="1" presStyleCnt="3"/>
      <dgm:spPr/>
      <dgm:t>
        <a:bodyPr/>
        <a:lstStyle/>
        <a:p>
          <a:endParaRPr lang="en-US"/>
        </a:p>
      </dgm:t>
    </dgm:pt>
    <dgm:pt modelId="{6A028E63-C4D8-4226-A09C-0624522A3B5C}" type="pres">
      <dgm:prSet presAssocID="{3F6C3856-C0B3-4E84-BE81-C0CF458EBA9F}" presName="connectorText" presStyleLbl="sibTrans2D1" presStyleIdx="1" presStyleCnt="3"/>
      <dgm:spPr/>
      <dgm:t>
        <a:bodyPr/>
        <a:lstStyle/>
        <a:p>
          <a:endParaRPr lang="en-US"/>
        </a:p>
      </dgm:t>
    </dgm:pt>
    <dgm:pt modelId="{AE800AA4-374F-4DAA-8C50-57DFC7A8589A}" type="pres">
      <dgm:prSet presAssocID="{1B6EFAC7-FEF9-4DD1-A42F-90A06200C856}" presName="node" presStyleLbl="node1" presStyleIdx="2" presStyleCnt="3">
        <dgm:presLayoutVars>
          <dgm:bulletEnabled val="1"/>
        </dgm:presLayoutVars>
      </dgm:prSet>
      <dgm:spPr/>
      <dgm:t>
        <a:bodyPr/>
        <a:lstStyle/>
        <a:p>
          <a:endParaRPr lang="en-US"/>
        </a:p>
      </dgm:t>
    </dgm:pt>
    <dgm:pt modelId="{2692518E-802C-452A-9569-D361A433853B}" type="pres">
      <dgm:prSet presAssocID="{28AC8291-464F-4418-8BEA-D48E27C14292}" presName="sibTrans" presStyleLbl="sibTrans2D1" presStyleIdx="2" presStyleCnt="3"/>
      <dgm:spPr/>
      <dgm:t>
        <a:bodyPr/>
        <a:lstStyle/>
        <a:p>
          <a:endParaRPr lang="en-US"/>
        </a:p>
      </dgm:t>
    </dgm:pt>
    <dgm:pt modelId="{47A27E8D-5778-4DE6-B9BC-2973FFA59A59}" type="pres">
      <dgm:prSet presAssocID="{28AC8291-464F-4418-8BEA-D48E27C14292}" presName="connectorText" presStyleLbl="sibTrans2D1" presStyleIdx="2" presStyleCnt="3"/>
      <dgm:spPr/>
      <dgm:t>
        <a:bodyPr/>
        <a:lstStyle/>
        <a:p>
          <a:endParaRPr lang="en-US"/>
        </a:p>
      </dgm:t>
    </dgm:pt>
  </dgm:ptLst>
  <dgm:cxnLst>
    <dgm:cxn modelId="{E26596E6-1D7D-4A35-9073-AB14633E1E77}" type="presOf" srcId="{3F6C3856-C0B3-4E84-BE81-C0CF458EBA9F}" destId="{BEB57EF9-C5D1-4511-9866-58AD8E14E3CF}" srcOrd="0" destOrd="0" presId="urn:microsoft.com/office/officeart/2005/8/layout/cycle7"/>
    <dgm:cxn modelId="{A60709CE-0889-4584-9C40-324AE5516698}" type="presOf" srcId="{1B6EFAC7-FEF9-4DD1-A42F-90A06200C856}" destId="{AE800AA4-374F-4DAA-8C50-57DFC7A8589A}" srcOrd="0" destOrd="0" presId="urn:microsoft.com/office/officeart/2005/8/layout/cycle7"/>
    <dgm:cxn modelId="{C2FBC9BF-35B3-4D7C-80A0-7631984D3453}" type="presOf" srcId="{A5F76DE4-127F-47CB-8929-0B920F3794E4}" destId="{9BF9DC4B-1C0D-407B-8B53-6836B23C9205}" srcOrd="1" destOrd="0" presId="urn:microsoft.com/office/officeart/2005/8/layout/cycle7"/>
    <dgm:cxn modelId="{821439AF-B78C-41A2-9DC1-850F4CECEB96}" type="presOf" srcId="{28AC8291-464F-4418-8BEA-D48E27C14292}" destId="{2692518E-802C-452A-9569-D361A433853B}" srcOrd="0" destOrd="0" presId="urn:microsoft.com/office/officeart/2005/8/layout/cycle7"/>
    <dgm:cxn modelId="{BCD70C09-B04F-41BC-B18F-AAB4BBCD6392}" srcId="{409EB9FF-55C9-4437-BCD7-0CD6E33F11CD}" destId="{1B6EFAC7-FEF9-4DD1-A42F-90A06200C856}" srcOrd="2" destOrd="0" parTransId="{387F8973-FB01-4A60-8C05-F3928C86A861}" sibTransId="{28AC8291-464F-4418-8BEA-D48E27C14292}"/>
    <dgm:cxn modelId="{7D952400-8E5B-405F-9E5D-DC88D38F68A1}" srcId="{409EB9FF-55C9-4437-BCD7-0CD6E33F11CD}" destId="{0D49903D-29BC-4D8C-9AA7-8E168942E6B0}" srcOrd="0" destOrd="0" parTransId="{A3AA5151-F947-4FEE-BE75-CE8CB3BDC5E0}" sibTransId="{A5F76DE4-127F-47CB-8929-0B920F3794E4}"/>
    <dgm:cxn modelId="{27C18007-D41F-4DEA-9B6C-2D8312D4ED79}" srcId="{409EB9FF-55C9-4437-BCD7-0CD6E33F11CD}" destId="{C603CF94-18F7-47F2-8464-382EC8EFC639}" srcOrd="1" destOrd="0" parTransId="{43C3D992-4B11-4A1F-BF73-925EC7B3676E}" sibTransId="{3F6C3856-C0B3-4E84-BE81-C0CF458EBA9F}"/>
    <dgm:cxn modelId="{179CF788-D4A4-4F6F-AF6C-264974659E49}" type="presOf" srcId="{28AC8291-464F-4418-8BEA-D48E27C14292}" destId="{47A27E8D-5778-4DE6-B9BC-2973FFA59A59}" srcOrd="1" destOrd="0" presId="urn:microsoft.com/office/officeart/2005/8/layout/cycle7"/>
    <dgm:cxn modelId="{0E8D9884-6CEF-41A6-A89B-BAE23AC156C6}" type="presOf" srcId="{409EB9FF-55C9-4437-BCD7-0CD6E33F11CD}" destId="{7276AF90-2DCB-4492-AA8E-1B61607343CB}" srcOrd="0" destOrd="0" presId="urn:microsoft.com/office/officeart/2005/8/layout/cycle7"/>
    <dgm:cxn modelId="{A7F4C65D-502E-4656-A1A0-3ABD93C8E927}" type="presOf" srcId="{A5F76DE4-127F-47CB-8929-0B920F3794E4}" destId="{3E181BD7-587E-4481-B642-982C377EEB26}" srcOrd="0" destOrd="0" presId="urn:microsoft.com/office/officeart/2005/8/layout/cycle7"/>
    <dgm:cxn modelId="{41FB5F51-E1F5-47E1-B49E-3269D2EEFCD7}" type="presOf" srcId="{C603CF94-18F7-47F2-8464-382EC8EFC639}" destId="{4D31FAD7-7226-421E-8A78-4AC09FE6B7EF}" srcOrd="0" destOrd="0" presId="urn:microsoft.com/office/officeart/2005/8/layout/cycle7"/>
    <dgm:cxn modelId="{A6912ADA-FD64-45E1-BF86-E61CAF09EB41}" type="presOf" srcId="{0D49903D-29BC-4D8C-9AA7-8E168942E6B0}" destId="{E341E6D5-42C4-4CCD-9F27-349081A5838D}" srcOrd="0" destOrd="0" presId="urn:microsoft.com/office/officeart/2005/8/layout/cycle7"/>
    <dgm:cxn modelId="{274B6F49-224F-4181-9F60-077684FEA772}" type="presOf" srcId="{3F6C3856-C0B3-4E84-BE81-C0CF458EBA9F}" destId="{6A028E63-C4D8-4226-A09C-0624522A3B5C}" srcOrd="1" destOrd="0" presId="urn:microsoft.com/office/officeart/2005/8/layout/cycle7"/>
    <dgm:cxn modelId="{218C42A2-0676-47E1-814F-EF4990131AA4}" type="presParOf" srcId="{7276AF90-2DCB-4492-AA8E-1B61607343CB}" destId="{E341E6D5-42C4-4CCD-9F27-349081A5838D}" srcOrd="0" destOrd="0" presId="urn:microsoft.com/office/officeart/2005/8/layout/cycle7"/>
    <dgm:cxn modelId="{EC6BD0EA-431F-4D68-B40E-7612816E294C}" type="presParOf" srcId="{7276AF90-2DCB-4492-AA8E-1B61607343CB}" destId="{3E181BD7-587E-4481-B642-982C377EEB26}" srcOrd="1" destOrd="0" presId="urn:microsoft.com/office/officeart/2005/8/layout/cycle7"/>
    <dgm:cxn modelId="{056511FE-E3FE-47AC-9D57-C0315172084E}" type="presParOf" srcId="{3E181BD7-587E-4481-B642-982C377EEB26}" destId="{9BF9DC4B-1C0D-407B-8B53-6836B23C9205}" srcOrd="0" destOrd="0" presId="urn:microsoft.com/office/officeart/2005/8/layout/cycle7"/>
    <dgm:cxn modelId="{D62194F1-37B3-4667-ABD1-B8AA00AD7AD1}" type="presParOf" srcId="{7276AF90-2DCB-4492-AA8E-1B61607343CB}" destId="{4D31FAD7-7226-421E-8A78-4AC09FE6B7EF}" srcOrd="2" destOrd="0" presId="urn:microsoft.com/office/officeart/2005/8/layout/cycle7"/>
    <dgm:cxn modelId="{21905AB8-EB2E-43EA-8831-2C7B7694C777}" type="presParOf" srcId="{7276AF90-2DCB-4492-AA8E-1B61607343CB}" destId="{BEB57EF9-C5D1-4511-9866-58AD8E14E3CF}" srcOrd="3" destOrd="0" presId="urn:microsoft.com/office/officeart/2005/8/layout/cycle7"/>
    <dgm:cxn modelId="{5826E684-D975-4420-997E-8E00CD0B1DFF}" type="presParOf" srcId="{BEB57EF9-C5D1-4511-9866-58AD8E14E3CF}" destId="{6A028E63-C4D8-4226-A09C-0624522A3B5C}" srcOrd="0" destOrd="0" presId="urn:microsoft.com/office/officeart/2005/8/layout/cycle7"/>
    <dgm:cxn modelId="{0998C6B2-606A-404B-A815-6FF3CBD5661C}" type="presParOf" srcId="{7276AF90-2DCB-4492-AA8E-1B61607343CB}" destId="{AE800AA4-374F-4DAA-8C50-57DFC7A8589A}" srcOrd="4" destOrd="0" presId="urn:microsoft.com/office/officeart/2005/8/layout/cycle7"/>
    <dgm:cxn modelId="{3A704ABA-2045-4B6D-BA70-D1A81B189656}" type="presParOf" srcId="{7276AF90-2DCB-4492-AA8E-1B61607343CB}" destId="{2692518E-802C-452A-9569-D361A433853B}" srcOrd="5" destOrd="0" presId="urn:microsoft.com/office/officeart/2005/8/layout/cycle7"/>
    <dgm:cxn modelId="{35F42FCF-1A9F-4725-84B2-D9260876CD5C}" type="presParOf" srcId="{2692518E-802C-452A-9569-D361A433853B}" destId="{47A27E8D-5778-4DE6-B9BC-2973FFA59A5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5655139-50B6-474B-9B2E-BD4A7266321A}" type="doc">
      <dgm:prSet loTypeId="urn:microsoft.com/office/officeart/2008/layout/PictureAccentList" loCatId="list" qsTypeId="urn:microsoft.com/office/officeart/2005/8/quickstyle/simple5" qsCatId="simple" csTypeId="urn:microsoft.com/office/officeart/2005/8/colors/colorful5" csCatId="colorful" phldr="1"/>
      <dgm:spPr/>
      <dgm:t>
        <a:bodyPr/>
        <a:lstStyle/>
        <a:p>
          <a:endParaRPr lang="en-US"/>
        </a:p>
      </dgm:t>
    </dgm:pt>
    <dgm:pt modelId="{982D8188-862D-4CBE-918C-B129A8C2FE3F}">
      <dgm:prSet phldrT="[Text]"/>
      <dgm:spPr/>
      <dgm:t>
        <a:bodyPr/>
        <a:lstStyle/>
        <a:p>
          <a:r>
            <a:rPr lang="en-US" b="1" dirty="0" smtClean="0">
              <a:solidFill>
                <a:schemeClr val="tx1"/>
              </a:solidFill>
            </a:rPr>
            <a:t>License-exempt spectrum use is usually permitted in two forms</a:t>
          </a:r>
          <a:endParaRPr lang="en-US" b="1" dirty="0">
            <a:solidFill>
              <a:schemeClr val="tx1"/>
            </a:solidFill>
          </a:endParaRPr>
        </a:p>
      </dgm:t>
    </dgm:pt>
    <dgm:pt modelId="{83D9168E-AEA9-4121-B6C3-C001A62905B8}" type="parTrans" cxnId="{706CCB78-EF82-4CDA-83CF-346FA2D5AD26}">
      <dgm:prSet/>
      <dgm:spPr/>
      <dgm:t>
        <a:bodyPr/>
        <a:lstStyle/>
        <a:p>
          <a:endParaRPr lang="en-US"/>
        </a:p>
      </dgm:t>
    </dgm:pt>
    <dgm:pt modelId="{AABBF220-57EB-4AE9-B96C-B4392FD47FB9}" type="sibTrans" cxnId="{706CCB78-EF82-4CDA-83CF-346FA2D5AD26}">
      <dgm:prSet/>
      <dgm:spPr/>
      <dgm:t>
        <a:bodyPr/>
        <a:lstStyle/>
        <a:p>
          <a:endParaRPr lang="en-US"/>
        </a:p>
      </dgm:t>
    </dgm:pt>
    <dgm:pt modelId="{689B22A7-1BCE-4C49-8F94-1128918515F2}">
      <dgm:prSet phldrT="[Text]"/>
      <dgm:spPr/>
      <dgm:t>
        <a:bodyPr/>
        <a:lstStyle/>
        <a:p>
          <a:r>
            <a:rPr lang="en-US" b="1" dirty="0" smtClean="0">
              <a:solidFill>
                <a:schemeClr val="tx1"/>
              </a:solidFill>
            </a:rPr>
            <a:t>low power transmissions</a:t>
          </a:r>
          <a:endParaRPr lang="en-US" b="1" dirty="0">
            <a:solidFill>
              <a:schemeClr val="tx1"/>
            </a:solidFill>
          </a:endParaRPr>
        </a:p>
      </dgm:t>
    </dgm:pt>
    <dgm:pt modelId="{9C9D2382-A18B-4AEA-B7B3-E43AF044A692}" type="parTrans" cxnId="{84B85BCE-0F98-4210-9816-355AEC4CBA89}">
      <dgm:prSet/>
      <dgm:spPr/>
      <dgm:t>
        <a:bodyPr/>
        <a:lstStyle/>
        <a:p>
          <a:endParaRPr lang="en-US"/>
        </a:p>
      </dgm:t>
    </dgm:pt>
    <dgm:pt modelId="{845E7D8F-2626-427E-A95D-FE394B9EB9CC}" type="sibTrans" cxnId="{84B85BCE-0F98-4210-9816-355AEC4CBA89}">
      <dgm:prSet/>
      <dgm:spPr/>
      <dgm:t>
        <a:bodyPr/>
        <a:lstStyle/>
        <a:p>
          <a:endParaRPr lang="en-US"/>
        </a:p>
      </dgm:t>
    </dgm:pt>
    <dgm:pt modelId="{BBD43A63-6D87-4B30-9FF5-804221996DFE}">
      <dgm:prSet phldrT="[Text]"/>
      <dgm:spPr/>
      <dgm:t>
        <a:bodyPr/>
        <a:lstStyle/>
        <a:p>
          <a:r>
            <a:rPr lang="en-US" b="1" dirty="0" smtClean="0">
              <a:solidFill>
                <a:schemeClr val="tx1"/>
              </a:solidFill>
            </a:rPr>
            <a:t>spectrum use in bands allocated for license-exempt use (ISM)</a:t>
          </a:r>
          <a:endParaRPr lang="en-US" b="1" dirty="0">
            <a:solidFill>
              <a:schemeClr val="tx1"/>
            </a:solidFill>
          </a:endParaRPr>
        </a:p>
      </dgm:t>
    </dgm:pt>
    <dgm:pt modelId="{10388DA6-67DD-42AD-A6EB-A9998AA2FDD6}" type="parTrans" cxnId="{F7784B89-3D8D-4FE6-BBAC-DF7BDB0CF39A}">
      <dgm:prSet/>
      <dgm:spPr/>
      <dgm:t>
        <a:bodyPr/>
        <a:lstStyle/>
        <a:p>
          <a:endParaRPr lang="en-US"/>
        </a:p>
      </dgm:t>
    </dgm:pt>
    <dgm:pt modelId="{D9E7DE14-C23A-4531-9553-7796BD52BDF7}" type="sibTrans" cxnId="{F7784B89-3D8D-4FE6-BBAC-DF7BDB0CF39A}">
      <dgm:prSet/>
      <dgm:spPr/>
      <dgm:t>
        <a:bodyPr/>
        <a:lstStyle/>
        <a:p>
          <a:endParaRPr lang="en-US"/>
        </a:p>
      </dgm:t>
    </dgm:pt>
    <dgm:pt modelId="{D4F5BA79-B605-43C6-8B3C-269C254EDEB8}" type="pres">
      <dgm:prSet presAssocID="{05655139-50B6-474B-9B2E-BD4A7266321A}" presName="layout" presStyleCnt="0">
        <dgm:presLayoutVars>
          <dgm:chMax/>
          <dgm:chPref/>
          <dgm:dir/>
          <dgm:animOne val="branch"/>
          <dgm:animLvl val="lvl"/>
          <dgm:resizeHandles/>
        </dgm:presLayoutVars>
      </dgm:prSet>
      <dgm:spPr/>
      <dgm:t>
        <a:bodyPr/>
        <a:lstStyle/>
        <a:p>
          <a:endParaRPr lang="en-US"/>
        </a:p>
      </dgm:t>
    </dgm:pt>
    <dgm:pt modelId="{629ABFAA-0F58-4D6D-B322-FEDE27DF95BD}" type="pres">
      <dgm:prSet presAssocID="{982D8188-862D-4CBE-918C-B129A8C2FE3F}" presName="root" presStyleCnt="0">
        <dgm:presLayoutVars>
          <dgm:chMax/>
          <dgm:chPref val="4"/>
        </dgm:presLayoutVars>
      </dgm:prSet>
      <dgm:spPr/>
    </dgm:pt>
    <dgm:pt modelId="{9FF03E36-8BD2-4D83-A1D3-BF56D2EA2354}" type="pres">
      <dgm:prSet presAssocID="{982D8188-862D-4CBE-918C-B129A8C2FE3F}" presName="rootComposite" presStyleCnt="0">
        <dgm:presLayoutVars/>
      </dgm:prSet>
      <dgm:spPr/>
    </dgm:pt>
    <dgm:pt modelId="{89EE9AF4-7585-45C0-BCC3-5FA794F7677B}" type="pres">
      <dgm:prSet presAssocID="{982D8188-862D-4CBE-918C-B129A8C2FE3F}" presName="rootText" presStyleLbl="node0" presStyleIdx="0" presStyleCnt="1">
        <dgm:presLayoutVars>
          <dgm:chMax/>
          <dgm:chPref val="4"/>
        </dgm:presLayoutVars>
      </dgm:prSet>
      <dgm:spPr/>
      <dgm:t>
        <a:bodyPr/>
        <a:lstStyle/>
        <a:p>
          <a:endParaRPr lang="en-US"/>
        </a:p>
      </dgm:t>
    </dgm:pt>
    <dgm:pt modelId="{9F515832-AEF6-4969-BD99-8BB630CAF6BC}" type="pres">
      <dgm:prSet presAssocID="{982D8188-862D-4CBE-918C-B129A8C2FE3F}" presName="childShape" presStyleCnt="0">
        <dgm:presLayoutVars>
          <dgm:chMax val="0"/>
          <dgm:chPref val="0"/>
        </dgm:presLayoutVars>
      </dgm:prSet>
      <dgm:spPr/>
    </dgm:pt>
    <dgm:pt modelId="{EC6CA492-32C2-4806-9393-A4DC8D14366B}" type="pres">
      <dgm:prSet presAssocID="{689B22A7-1BCE-4C49-8F94-1128918515F2}" presName="childComposite" presStyleCnt="0">
        <dgm:presLayoutVars>
          <dgm:chMax val="0"/>
          <dgm:chPref val="0"/>
        </dgm:presLayoutVars>
      </dgm:prSet>
      <dgm:spPr/>
    </dgm:pt>
    <dgm:pt modelId="{1C938E14-6C78-4189-91A0-4730CCFBDEE6}" type="pres">
      <dgm:prSet presAssocID="{689B22A7-1BCE-4C49-8F94-1128918515F2}"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50000" r="-150000"/>
          </a:stretch>
        </a:blipFill>
      </dgm:spPr>
    </dgm:pt>
    <dgm:pt modelId="{34D4836F-AC27-4990-8078-2A8882033159}" type="pres">
      <dgm:prSet presAssocID="{689B22A7-1BCE-4C49-8F94-1128918515F2}" presName="childText" presStyleLbl="lnNode1" presStyleIdx="0" presStyleCnt="2">
        <dgm:presLayoutVars>
          <dgm:chMax val="0"/>
          <dgm:chPref val="0"/>
          <dgm:bulletEnabled val="1"/>
        </dgm:presLayoutVars>
      </dgm:prSet>
      <dgm:spPr/>
      <dgm:t>
        <a:bodyPr/>
        <a:lstStyle/>
        <a:p>
          <a:endParaRPr lang="en-US"/>
        </a:p>
      </dgm:t>
    </dgm:pt>
    <dgm:pt modelId="{F0288EE0-358C-49F4-9748-95490765378C}" type="pres">
      <dgm:prSet presAssocID="{BBD43A63-6D87-4B30-9FF5-804221996DFE}" presName="childComposite" presStyleCnt="0">
        <dgm:presLayoutVars>
          <dgm:chMax val="0"/>
          <dgm:chPref val="0"/>
        </dgm:presLayoutVars>
      </dgm:prSet>
      <dgm:spPr/>
    </dgm:pt>
    <dgm:pt modelId="{E717B948-9A02-4141-AB40-75FC98B4A113}" type="pres">
      <dgm:prSet presAssocID="{BBD43A63-6D87-4B30-9FF5-804221996DFE}"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72000" r="-72000"/>
          </a:stretch>
        </a:blipFill>
      </dgm:spPr>
    </dgm:pt>
    <dgm:pt modelId="{A9E2F0F0-1959-4E69-8012-AC0B7128B1CE}" type="pres">
      <dgm:prSet presAssocID="{BBD43A63-6D87-4B30-9FF5-804221996DFE}" presName="childText" presStyleLbl="lnNode1" presStyleIdx="1" presStyleCnt="2">
        <dgm:presLayoutVars>
          <dgm:chMax val="0"/>
          <dgm:chPref val="0"/>
          <dgm:bulletEnabled val="1"/>
        </dgm:presLayoutVars>
      </dgm:prSet>
      <dgm:spPr/>
      <dgm:t>
        <a:bodyPr/>
        <a:lstStyle/>
        <a:p>
          <a:endParaRPr lang="en-US"/>
        </a:p>
      </dgm:t>
    </dgm:pt>
  </dgm:ptLst>
  <dgm:cxnLst>
    <dgm:cxn modelId="{679E2A58-F9A0-455B-92FD-2C47B598D4B6}" type="presOf" srcId="{689B22A7-1BCE-4C49-8F94-1128918515F2}" destId="{34D4836F-AC27-4990-8078-2A8882033159}" srcOrd="0" destOrd="0" presId="urn:microsoft.com/office/officeart/2008/layout/PictureAccentList"/>
    <dgm:cxn modelId="{51D9E2B1-2278-46FF-81B7-96BD3067FF1A}" type="presOf" srcId="{05655139-50B6-474B-9B2E-BD4A7266321A}" destId="{D4F5BA79-B605-43C6-8B3C-269C254EDEB8}" srcOrd="0" destOrd="0" presId="urn:microsoft.com/office/officeart/2008/layout/PictureAccentList"/>
    <dgm:cxn modelId="{84B85BCE-0F98-4210-9816-355AEC4CBA89}" srcId="{982D8188-862D-4CBE-918C-B129A8C2FE3F}" destId="{689B22A7-1BCE-4C49-8F94-1128918515F2}" srcOrd="0" destOrd="0" parTransId="{9C9D2382-A18B-4AEA-B7B3-E43AF044A692}" sibTransId="{845E7D8F-2626-427E-A95D-FE394B9EB9CC}"/>
    <dgm:cxn modelId="{F1E30781-13F4-4B7E-858F-70EB8067B5F2}" type="presOf" srcId="{BBD43A63-6D87-4B30-9FF5-804221996DFE}" destId="{A9E2F0F0-1959-4E69-8012-AC0B7128B1CE}" srcOrd="0" destOrd="0" presId="urn:microsoft.com/office/officeart/2008/layout/PictureAccentList"/>
    <dgm:cxn modelId="{706CCB78-EF82-4CDA-83CF-346FA2D5AD26}" srcId="{05655139-50B6-474B-9B2E-BD4A7266321A}" destId="{982D8188-862D-4CBE-918C-B129A8C2FE3F}" srcOrd="0" destOrd="0" parTransId="{83D9168E-AEA9-4121-B6C3-C001A62905B8}" sibTransId="{AABBF220-57EB-4AE9-B96C-B4392FD47FB9}"/>
    <dgm:cxn modelId="{F7784B89-3D8D-4FE6-BBAC-DF7BDB0CF39A}" srcId="{982D8188-862D-4CBE-918C-B129A8C2FE3F}" destId="{BBD43A63-6D87-4B30-9FF5-804221996DFE}" srcOrd="1" destOrd="0" parTransId="{10388DA6-67DD-42AD-A6EB-A9998AA2FDD6}" sibTransId="{D9E7DE14-C23A-4531-9553-7796BD52BDF7}"/>
    <dgm:cxn modelId="{7AF44E31-97E3-4C3A-84BB-4A5E9547B6AF}" type="presOf" srcId="{982D8188-862D-4CBE-918C-B129A8C2FE3F}" destId="{89EE9AF4-7585-45C0-BCC3-5FA794F7677B}" srcOrd="0" destOrd="0" presId="urn:microsoft.com/office/officeart/2008/layout/PictureAccentList"/>
    <dgm:cxn modelId="{281492F9-50B2-401D-B766-7ED10E8BD432}" type="presParOf" srcId="{D4F5BA79-B605-43C6-8B3C-269C254EDEB8}" destId="{629ABFAA-0F58-4D6D-B322-FEDE27DF95BD}" srcOrd="0" destOrd="0" presId="urn:microsoft.com/office/officeart/2008/layout/PictureAccentList"/>
    <dgm:cxn modelId="{785914DE-20DB-4717-AF87-75DD60CC90F3}" type="presParOf" srcId="{629ABFAA-0F58-4D6D-B322-FEDE27DF95BD}" destId="{9FF03E36-8BD2-4D83-A1D3-BF56D2EA2354}" srcOrd="0" destOrd="0" presId="urn:microsoft.com/office/officeart/2008/layout/PictureAccentList"/>
    <dgm:cxn modelId="{D9AA5607-75C3-452A-94EF-D9654637E065}" type="presParOf" srcId="{9FF03E36-8BD2-4D83-A1D3-BF56D2EA2354}" destId="{89EE9AF4-7585-45C0-BCC3-5FA794F7677B}" srcOrd="0" destOrd="0" presId="urn:microsoft.com/office/officeart/2008/layout/PictureAccentList"/>
    <dgm:cxn modelId="{B5F0E83F-3758-4ACB-9E53-2DF798980DBF}" type="presParOf" srcId="{629ABFAA-0F58-4D6D-B322-FEDE27DF95BD}" destId="{9F515832-AEF6-4969-BD99-8BB630CAF6BC}" srcOrd="1" destOrd="0" presId="urn:microsoft.com/office/officeart/2008/layout/PictureAccentList"/>
    <dgm:cxn modelId="{B506EBFF-4787-417F-9464-F4788D5F6F33}" type="presParOf" srcId="{9F515832-AEF6-4969-BD99-8BB630CAF6BC}" destId="{EC6CA492-32C2-4806-9393-A4DC8D14366B}" srcOrd="0" destOrd="0" presId="urn:microsoft.com/office/officeart/2008/layout/PictureAccentList"/>
    <dgm:cxn modelId="{636F41F3-62D3-44CE-B2AD-045E528BED36}" type="presParOf" srcId="{EC6CA492-32C2-4806-9393-A4DC8D14366B}" destId="{1C938E14-6C78-4189-91A0-4730CCFBDEE6}" srcOrd="0" destOrd="0" presId="urn:microsoft.com/office/officeart/2008/layout/PictureAccentList"/>
    <dgm:cxn modelId="{E119FDE4-18DD-4106-9E12-6848B98C1C14}" type="presParOf" srcId="{EC6CA492-32C2-4806-9393-A4DC8D14366B}" destId="{34D4836F-AC27-4990-8078-2A8882033159}" srcOrd="1" destOrd="0" presId="urn:microsoft.com/office/officeart/2008/layout/PictureAccentList"/>
    <dgm:cxn modelId="{0CD013C6-AE8A-4C0E-BEF5-BD29CDE837B9}" type="presParOf" srcId="{9F515832-AEF6-4969-BD99-8BB630CAF6BC}" destId="{F0288EE0-358C-49F4-9748-95490765378C}" srcOrd="1" destOrd="0" presId="urn:microsoft.com/office/officeart/2008/layout/PictureAccentList"/>
    <dgm:cxn modelId="{B971565C-65E7-4F9D-8ED8-169CD64AFC8D}" type="presParOf" srcId="{F0288EE0-358C-49F4-9748-95490765378C}" destId="{E717B948-9A02-4141-AB40-75FC98B4A113}" srcOrd="0" destOrd="0" presId="urn:microsoft.com/office/officeart/2008/layout/PictureAccentList"/>
    <dgm:cxn modelId="{0BC44C10-6FDF-4850-80B0-6314708AC76C}" type="presParOf" srcId="{F0288EE0-358C-49F4-9748-95490765378C}" destId="{A9E2F0F0-1959-4E69-8012-AC0B7128B1CE}"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FFF6C46-0689-413A-9E4B-5E7A899DB743}" type="doc">
      <dgm:prSet loTypeId="urn:microsoft.com/office/officeart/2008/layout/VerticalAccentList" loCatId="list" qsTypeId="urn:microsoft.com/office/officeart/2005/8/quickstyle/simple5" qsCatId="simple" csTypeId="urn:microsoft.com/office/officeart/2005/8/colors/colorful1#6" csCatId="colorful" phldr="1"/>
      <dgm:spPr/>
      <dgm:t>
        <a:bodyPr/>
        <a:lstStyle/>
        <a:p>
          <a:endParaRPr lang="en-US"/>
        </a:p>
      </dgm:t>
    </dgm:pt>
    <dgm:pt modelId="{19D28F39-921A-498D-8725-8B6DA3A736CB}">
      <dgm:prSet phldrT="[Text]" custT="1"/>
      <dgm:spPr/>
      <dgm:t>
        <a:bodyPr/>
        <a:lstStyle/>
        <a:p>
          <a:r>
            <a:rPr lang="en-US" sz="4000" dirty="0" err="1" smtClean="0"/>
            <a:t>Ofcom</a:t>
          </a:r>
          <a:r>
            <a:rPr lang="en-US" sz="4000" dirty="0" smtClean="0"/>
            <a:t> views</a:t>
          </a:r>
          <a:endParaRPr lang="en-US" sz="4000" dirty="0"/>
        </a:p>
      </dgm:t>
    </dgm:pt>
    <dgm:pt modelId="{A297426F-B235-4F9D-8306-933E84680DF0}" type="parTrans" cxnId="{DCF1D851-63E0-4D39-BD7D-28A19573F652}">
      <dgm:prSet/>
      <dgm:spPr/>
      <dgm:t>
        <a:bodyPr/>
        <a:lstStyle/>
        <a:p>
          <a:endParaRPr lang="en-US"/>
        </a:p>
      </dgm:t>
    </dgm:pt>
    <dgm:pt modelId="{E23BE949-4922-43D0-B360-3E98E22DD8FF}" type="sibTrans" cxnId="{DCF1D851-63E0-4D39-BD7D-28A19573F652}">
      <dgm:prSet/>
      <dgm:spPr/>
      <dgm:t>
        <a:bodyPr/>
        <a:lstStyle/>
        <a:p>
          <a:endParaRPr lang="en-US"/>
        </a:p>
      </dgm:t>
    </dgm:pt>
    <dgm:pt modelId="{39866850-9FD2-475B-8195-C1B83B3D262C}">
      <dgm:prSet phldrT="[Text]"/>
      <dgm:spPr/>
      <dgm:t>
        <a:bodyPr/>
        <a:lstStyle/>
        <a:p>
          <a:r>
            <a:rPr lang="en-US" b="1" dirty="0" smtClean="0"/>
            <a:t>Combining market mechanisms and regulatory action to deliver optimal spectrum use </a:t>
          </a:r>
          <a:endParaRPr lang="en-US" dirty="0"/>
        </a:p>
      </dgm:t>
    </dgm:pt>
    <dgm:pt modelId="{F5C930E3-6780-42D1-9A15-6425A87B5BEE}" type="parTrans" cxnId="{1AB1F4DE-A76B-4424-9EC6-1EFD4C51CCE2}">
      <dgm:prSet/>
      <dgm:spPr/>
      <dgm:t>
        <a:bodyPr/>
        <a:lstStyle/>
        <a:p>
          <a:endParaRPr lang="en-US"/>
        </a:p>
      </dgm:t>
    </dgm:pt>
    <dgm:pt modelId="{573BD05C-818A-448B-AAE0-7DA96D5C1EEF}" type="sibTrans" cxnId="{1AB1F4DE-A76B-4424-9EC6-1EFD4C51CCE2}">
      <dgm:prSet/>
      <dgm:spPr/>
      <dgm:t>
        <a:bodyPr/>
        <a:lstStyle/>
        <a:p>
          <a:endParaRPr lang="en-US"/>
        </a:p>
      </dgm:t>
    </dgm:pt>
    <dgm:pt modelId="{9CF237E0-188B-4F70-AD0A-C48D5251D7AA}" type="pres">
      <dgm:prSet presAssocID="{BFFF6C46-0689-413A-9E4B-5E7A899DB743}" presName="Name0" presStyleCnt="0">
        <dgm:presLayoutVars>
          <dgm:chMax/>
          <dgm:chPref/>
          <dgm:dir/>
        </dgm:presLayoutVars>
      </dgm:prSet>
      <dgm:spPr/>
      <dgm:t>
        <a:bodyPr/>
        <a:lstStyle/>
        <a:p>
          <a:endParaRPr lang="en-US"/>
        </a:p>
      </dgm:t>
    </dgm:pt>
    <dgm:pt modelId="{4168B337-9FED-4838-BFDC-17B41825D9BD}" type="pres">
      <dgm:prSet presAssocID="{19D28F39-921A-498D-8725-8B6DA3A736CB}" presName="parenttextcomposite" presStyleCnt="0"/>
      <dgm:spPr/>
    </dgm:pt>
    <dgm:pt modelId="{479602E6-0F8B-4459-B099-9BB44BE76163}" type="pres">
      <dgm:prSet presAssocID="{19D28F39-921A-498D-8725-8B6DA3A736CB}" presName="parenttext" presStyleLbl="revTx" presStyleIdx="0" presStyleCnt="1">
        <dgm:presLayoutVars>
          <dgm:chMax/>
          <dgm:chPref val="2"/>
          <dgm:bulletEnabled val="1"/>
        </dgm:presLayoutVars>
      </dgm:prSet>
      <dgm:spPr/>
      <dgm:t>
        <a:bodyPr/>
        <a:lstStyle/>
        <a:p>
          <a:endParaRPr lang="en-US"/>
        </a:p>
      </dgm:t>
    </dgm:pt>
    <dgm:pt modelId="{F7E637F9-A451-4200-A1C8-7C6D7B887307}" type="pres">
      <dgm:prSet presAssocID="{19D28F39-921A-498D-8725-8B6DA3A736CB}" presName="composite" presStyleCnt="0"/>
      <dgm:spPr/>
    </dgm:pt>
    <dgm:pt modelId="{28598214-5EB6-42CE-B090-10B5B9CE8C9B}" type="pres">
      <dgm:prSet presAssocID="{19D28F39-921A-498D-8725-8B6DA3A736CB}" presName="chevron1" presStyleLbl="alignNode1" presStyleIdx="0" presStyleCnt="7"/>
      <dgm:spPr/>
    </dgm:pt>
    <dgm:pt modelId="{6D5E632F-9A78-44C8-9A66-5C826722BF1A}" type="pres">
      <dgm:prSet presAssocID="{19D28F39-921A-498D-8725-8B6DA3A736CB}" presName="chevron2" presStyleLbl="alignNode1" presStyleIdx="1" presStyleCnt="7"/>
      <dgm:spPr/>
    </dgm:pt>
    <dgm:pt modelId="{D4C9ABF2-52F1-41CD-90BA-C47E25D5A1DF}" type="pres">
      <dgm:prSet presAssocID="{19D28F39-921A-498D-8725-8B6DA3A736CB}" presName="chevron3" presStyleLbl="alignNode1" presStyleIdx="2" presStyleCnt="7"/>
      <dgm:spPr/>
    </dgm:pt>
    <dgm:pt modelId="{524CB1D2-B7C0-49F6-B9D0-1F106429B760}" type="pres">
      <dgm:prSet presAssocID="{19D28F39-921A-498D-8725-8B6DA3A736CB}" presName="chevron4" presStyleLbl="alignNode1" presStyleIdx="3" presStyleCnt="7"/>
      <dgm:spPr/>
    </dgm:pt>
    <dgm:pt modelId="{D8C5CDD9-ED53-487B-B865-13630D660093}" type="pres">
      <dgm:prSet presAssocID="{19D28F39-921A-498D-8725-8B6DA3A736CB}" presName="chevron5" presStyleLbl="alignNode1" presStyleIdx="4" presStyleCnt="7"/>
      <dgm:spPr/>
    </dgm:pt>
    <dgm:pt modelId="{14C93EDA-49D0-4F1C-B7F8-178FAB709ECD}" type="pres">
      <dgm:prSet presAssocID="{19D28F39-921A-498D-8725-8B6DA3A736CB}" presName="chevron6" presStyleLbl="alignNode1" presStyleIdx="5" presStyleCnt="7"/>
      <dgm:spPr/>
    </dgm:pt>
    <dgm:pt modelId="{EEF9ACCE-84AF-47FF-8953-60C0526C36CD}" type="pres">
      <dgm:prSet presAssocID="{19D28F39-921A-498D-8725-8B6DA3A736CB}" presName="chevron7" presStyleLbl="alignNode1" presStyleIdx="6" presStyleCnt="7"/>
      <dgm:spPr/>
    </dgm:pt>
    <dgm:pt modelId="{51EA34E9-3951-49BB-8F8A-3BD22497E5CF}" type="pres">
      <dgm:prSet presAssocID="{19D28F39-921A-498D-8725-8B6DA3A736CB}" presName="childtext" presStyleLbl="solidFgAcc1" presStyleIdx="0" presStyleCnt="1">
        <dgm:presLayoutVars>
          <dgm:chMax/>
          <dgm:chPref val="0"/>
          <dgm:bulletEnabled val="1"/>
        </dgm:presLayoutVars>
      </dgm:prSet>
      <dgm:spPr/>
      <dgm:t>
        <a:bodyPr/>
        <a:lstStyle/>
        <a:p>
          <a:endParaRPr lang="en-US"/>
        </a:p>
      </dgm:t>
    </dgm:pt>
  </dgm:ptLst>
  <dgm:cxnLst>
    <dgm:cxn modelId="{D5A802B1-F764-4F50-882F-00DB8D54636B}" type="presOf" srcId="{19D28F39-921A-498D-8725-8B6DA3A736CB}" destId="{479602E6-0F8B-4459-B099-9BB44BE76163}" srcOrd="0" destOrd="0" presId="urn:microsoft.com/office/officeart/2008/layout/VerticalAccentList"/>
    <dgm:cxn modelId="{DCF1D851-63E0-4D39-BD7D-28A19573F652}" srcId="{BFFF6C46-0689-413A-9E4B-5E7A899DB743}" destId="{19D28F39-921A-498D-8725-8B6DA3A736CB}" srcOrd="0" destOrd="0" parTransId="{A297426F-B235-4F9D-8306-933E84680DF0}" sibTransId="{E23BE949-4922-43D0-B360-3E98E22DD8FF}"/>
    <dgm:cxn modelId="{1AB1F4DE-A76B-4424-9EC6-1EFD4C51CCE2}" srcId="{19D28F39-921A-498D-8725-8B6DA3A736CB}" destId="{39866850-9FD2-475B-8195-C1B83B3D262C}" srcOrd="0" destOrd="0" parTransId="{F5C930E3-6780-42D1-9A15-6425A87B5BEE}" sibTransId="{573BD05C-818A-448B-AAE0-7DA96D5C1EEF}"/>
    <dgm:cxn modelId="{695EA075-2147-437F-AA38-F90247DE130F}" type="presOf" srcId="{BFFF6C46-0689-413A-9E4B-5E7A899DB743}" destId="{9CF237E0-188B-4F70-AD0A-C48D5251D7AA}" srcOrd="0" destOrd="0" presId="urn:microsoft.com/office/officeart/2008/layout/VerticalAccentList"/>
    <dgm:cxn modelId="{5D81A64A-FE38-4EA6-903F-E7D6D0029927}" type="presOf" srcId="{39866850-9FD2-475B-8195-C1B83B3D262C}" destId="{51EA34E9-3951-49BB-8F8A-3BD22497E5CF}" srcOrd="0" destOrd="0" presId="urn:microsoft.com/office/officeart/2008/layout/VerticalAccentList"/>
    <dgm:cxn modelId="{2DE564FF-CAF3-4B79-8EF6-4BC95809C909}" type="presParOf" srcId="{9CF237E0-188B-4F70-AD0A-C48D5251D7AA}" destId="{4168B337-9FED-4838-BFDC-17B41825D9BD}" srcOrd="0" destOrd="0" presId="urn:microsoft.com/office/officeart/2008/layout/VerticalAccentList"/>
    <dgm:cxn modelId="{6466738C-6FEA-4644-BBEE-A698CCCC1EB6}" type="presParOf" srcId="{4168B337-9FED-4838-BFDC-17B41825D9BD}" destId="{479602E6-0F8B-4459-B099-9BB44BE76163}" srcOrd="0" destOrd="0" presId="urn:microsoft.com/office/officeart/2008/layout/VerticalAccentList"/>
    <dgm:cxn modelId="{21BE0628-1053-4B57-BF4C-B6A383437E89}" type="presParOf" srcId="{9CF237E0-188B-4F70-AD0A-C48D5251D7AA}" destId="{F7E637F9-A451-4200-A1C8-7C6D7B887307}" srcOrd="1" destOrd="0" presId="urn:microsoft.com/office/officeart/2008/layout/VerticalAccentList"/>
    <dgm:cxn modelId="{64CC36D5-2F44-4EFB-B983-866352C97272}" type="presParOf" srcId="{F7E637F9-A451-4200-A1C8-7C6D7B887307}" destId="{28598214-5EB6-42CE-B090-10B5B9CE8C9B}" srcOrd="0" destOrd="0" presId="urn:microsoft.com/office/officeart/2008/layout/VerticalAccentList"/>
    <dgm:cxn modelId="{2A051824-BBA2-47EF-A901-EAAA912F41D3}" type="presParOf" srcId="{F7E637F9-A451-4200-A1C8-7C6D7B887307}" destId="{6D5E632F-9A78-44C8-9A66-5C826722BF1A}" srcOrd="1" destOrd="0" presId="urn:microsoft.com/office/officeart/2008/layout/VerticalAccentList"/>
    <dgm:cxn modelId="{B74EC9DD-7937-4345-9B03-E091E2B71CC7}" type="presParOf" srcId="{F7E637F9-A451-4200-A1C8-7C6D7B887307}" destId="{D4C9ABF2-52F1-41CD-90BA-C47E25D5A1DF}" srcOrd="2" destOrd="0" presId="urn:microsoft.com/office/officeart/2008/layout/VerticalAccentList"/>
    <dgm:cxn modelId="{3EE0E850-7A10-4ADB-B67F-69A3744DCBE2}" type="presParOf" srcId="{F7E637F9-A451-4200-A1C8-7C6D7B887307}" destId="{524CB1D2-B7C0-49F6-B9D0-1F106429B760}" srcOrd="3" destOrd="0" presId="urn:microsoft.com/office/officeart/2008/layout/VerticalAccentList"/>
    <dgm:cxn modelId="{AF026993-2BA2-4226-B6A4-78BFE0BF4A6F}" type="presParOf" srcId="{F7E637F9-A451-4200-A1C8-7C6D7B887307}" destId="{D8C5CDD9-ED53-487B-B865-13630D660093}" srcOrd="4" destOrd="0" presId="urn:microsoft.com/office/officeart/2008/layout/VerticalAccentList"/>
    <dgm:cxn modelId="{EB81FA01-D045-450A-B4E6-F3D8F5A072FF}" type="presParOf" srcId="{F7E637F9-A451-4200-A1C8-7C6D7B887307}" destId="{14C93EDA-49D0-4F1C-B7F8-178FAB709ECD}" srcOrd="5" destOrd="0" presId="urn:microsoft.com/office/officeart/2008/layout/VerticalAccentList"/>
    <dgm:cxn modelId="{73BAB66D-3F44-4851-977B-9A3D850EF3BC}" type="presParOf" srcId="{F7E637F9-A451-4200-A1C8-7C6D7B887307}" destId="{EEF9ACCE-84AF-47FF-8953-60C0526C36CD}" srcOrd="6" destOrd="0" presId="urn:microsoft.com/office/officeart/2008/layout/VerticalAccentList"/>
    <dgm:cxn modelId="{40ACEBFC-5241-4E4E-A1DF-A5C53991BE91}" type="presParOf" srcId="{F7E637F9-A451-4200-A1C8-7C6D7B887307}" destId="{51EA34E9-3951-49BB-8F8A-3BD22497E5CF}"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F318578-1E5F-401B-8347-5D7910F02884}"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39EF0221-9892-436F-93C7-7757D5987314}">
      <dgm:prSet phldrT="[Text]" phldr="1" custT="1"/>
      <dgm:spPr/>
      <dgm:t>
        <a:bodyPr/>
        <a:lstStyle/>
        <a:p>
          <a:endParaRPr lang="en-US" sz="2800" b="1" dirty="0"/>
        </a:p>
      </dgm:t>
    </dgm:pt>
    <dgm:pt modelId="{39745646-105A-4C2F-8AFA-F3E82D422F50}" type="parTrans" cxnId="{ADB78326-86C3-4018-8B06-51AE3175B4BF}">
      <dgm:prSet/>
      <dgm:spPr/>
      <dgm:t>
        <a:bodyPr/>
        <a:lstStyle/>
        <a:p>
          <a:endParaRPr lang="en-US"/>
        </a:p>
      </dgm:t>
    </dgm:pt>
    <dgm:pt modelId="{366ABBEE-9B53-4CC1-BE7E-F2551487B8FC}" type="sibTrans" cxnId="{ADB78326-86C3-4018-8B06-51AE3175B4BF}">
      <dgm:prSet/>
      <dgm:spPr/>
      <dgm:t>
        <a:bodyPr/>
        <a:lstStyle/>
        <a:p>
          <a:endParaRPr lang="en-US"/>
        </a:p>
      </dgm:t>
    </dgm:pt>
    <dgm:pt modelId="{1612BD7A-51E2-41BA-BDFF-B96916048557}">
      <dgm:prSet phldrT="[Text]" custT="1"/>
      <dgm:spPr/>
      <dgm:t>
        <a:bodyPr/>
        <a:lstStyle/>
        <a:p>
          <a:r>
            <a:rPr lang="en-US" sz="2800" b="1" dirty="0" smtClean="0"/>
            <a:t>In order to deliver optimal spectrum use, </a:t>
          </a:r>
          <a:r>
            <a:rPr lang="en-US" sz="2800" b="1" dirty="0" err="1" smtClean="0"/>
            <a:t>ofcom</a:t>
          </a:r>
          <a:r>
            <a:rPr lang="en-US" sz="2800" b="1" dirty="0" smtClean="0"/>
            <a:t> relies on market mechanisms where possible and effective, but also take regulatory action where necessary.</a:t>
          </a:r>
          <a:endParaRPr lang="en-US" sz="2800" b="1" dirty="0"/>
        </a:p>
      </dgm:t>
    </dgm:pt>
    <dgm:pt modelId="{28189D6D-4D6D-4B86-A13D-D346A9CAAAC5}" type="parTrans" cxnId="{94606955-B05E-4F90-956A-061EC3B7E245}">
      <dgm:prSet/>
      <dgm:spPr/>
      <dgm:t>
        <a:bodyPr/>
        <a:lstStyle/>
        <a:p>
          <a:endParaRPr lang="en-US"/>
        </a:p>
      </dgm:t>
    </dgm:pt>
    <dgm:pt modelId="{9FAC1D75-CF86-4DEA-BFEE-DA35DE860ED7}" type="sibTrans" cxnId="{94606955-B05E-4F90-956A-061EC3B7E245}">
      <dgm:prSet/>
      <dgm:spPr/>
      <dgm:t>
        <a:bodyPr/>
        <a:lstStyle/>
        <a:p>
          <a:endParaRPr lang="en-US"/>
        </a:p>
      </dgm:t>
    </dgm:pt>
    <dgm:pt modelId="{B624ACFE-367E-4979-9254-15741AD2A9D8}">
      <dgm:prSet phldrT="[Text]" custT="1"/>
      <dgm:spPr/>
      <dgm:t>
        <a:bodyPr/>
        <a:lstStyle/>
        <a:p>
          <a:r>
            <a:rPr lang="en-US" sz="2800" b="1" dirty="0" smtClean="0"/>
            <a:t>Once the conditions required for the use of market mechanisms are in place, they are generally considered the most effective method of allocating scarce resources to ensure they are used efficiently.</a:t>
          </a:r>
          <a:endParaRPr lang="en-US" sz="2800" b="1" dirty="0"/>
        </a:p>
      </dgm:t>
    </dgm:pt>
    <dgm:pt modelId="{1D7EEBB7-293E-4E5A-9AF0-E7988B4F681B}" type="parTrans" cxnId="{F7E343A7-84AE-4274-AF7F-3827FFF1EFD5}">
      <dgm:prSet/>
      <dgm:spPr/>
      <dgm:t>
        <a:bodyPr/>
        <a:lstStyle/>
        <a:p>
          <a:endParaRPr lang="en-US"/>
        </a:p>
      </dgm:t>
    </dgm:pt>
    <dgm:pt modelId="{C37A8102-B45C-43FB-BF1F-983F94DC3B1E}" type="sibTrans" cxnId="{F7E343A7-84AE-4274-AF7F-3827FFF1EFD5}">
      <dgm:prSet/>
      <dgm:spPr/>
      <dgm:t>
        <a:bodyPr/>
        <a:lstStyle/>
        <a:p>
          <a:endParaRPr lang="en-US"/>
        </a:p>
      </dgm:t>
    </dgm:pt>
    <dgm:pt modelId="{70B45DE5-4873-4004-BD57-5F7E0596E499}" type="pres">
      <dgm:prSet presAssocID="{8F318578-1E5F-401B-8347-5D7910F02884}" presName="vert0" presStyleCnt="0">
        <dgm:presLayoutVars>
          <dgm:dir/>
          <dgm:animOne val="branch"/>
          <dgm:animLvl val="lvl"/>
        </dgm:presLayoutVars>
      </dgm:prSet>
      <dgm:spPr/>
      <dgm:t>
        <a:bodyPr/>
        <a:lstStyle/>
        <a:p>
          <a:endParaRPr lang="en-US"/>
        </a:p>
      </dgm:t>
    </dgm:pt>
    <dgm:pt modelId="{C61AF94B-8115-45A3-9FBC-08247C383310}" type="pres">
      <dgm:prSet presAssocID="{39EF0221-9892-436F-93C7-7757D5987314}" presName="thickLine" presStyleLbl="alignNode1" presStyleIdx="0" presStyleCnt="1"/>
      <dgm:spPr/>
    </dgm:pt>
    <dgm:pt modelId="{4BB9896B-9992-43BB-A23F-EB3F69337177}" type="pres">
      <dgm:prSet presAssocID="{39EF0221-9892-436F-93C7-7757D5987314}" presName="horz1" presStyleCnt="0"/>
      <dgm:spPr/>
    </dgm:pt>
    <dgm:pt modelId="{411322A7-8A13-4DCA-A0C5-B3308B96F018}" type="pres">
      <dgm:prSet presAssocID="{39EF0221-9892-436F-93C7-7757D5987314}" presName="tx1" presStyleLbl="revTx" presStyleIdx="0" presStyleCnt="3"/>
      <dgm:spPr/>
      <dgm:t>
        <a:bodyPr/>
        <a:lstStyle/>
        <a:p>
          <a:endParaRPr lang="en-US"/>
        </a:p>
      </dgm:t>
    </dgm:pt>
    <dgm:pt modelId="{07766931-CACA-44D2-85AD-B7B51F7454A5}" type="pres">
      <dgm:prSet presAssocID="{39EF0221-9892-436F-93C7-7757D5987314}" presName="vert1" presStyleCnt="0"/>
      <dgm:spPr/>
    </dgm:pt>
    <dgm:pt modelId="{BFA35389-E06B-4FDC-816A-C4F22D06E529}" type="pres">
      <dgm:prSet presAssocID="{1612BD7A-51E2-41BA-BDFF-B96916048557}" presName="vertSpace2a" presStyleCnt="0"/>
      <dgm:spPr/>
    </dgm:pt>
    <dgm:pt modelId="{FBD7428F-948B-47AF-9056-E1C2A40BC741}" type="pres">
      <dgm:prSet presAssocID="{1612BD7A-51E2-41BA-BDFF-B96916048557}" presName="horz2" presStyleCnt="0"/>
      <dgm:spPr/>
    </dgm:pt>
    <dgm:pt modelId="{68909495-D012-434C-B31B-3F51E0B3C758}" type="pres">
      <dgm:prSet presAssocID="{1612BD7A-51E2-41BA-BDFF-B96916048557}" presName="horzSpace2" presStyleCnt="0"/>
      <dgm:spPr/>
    </dgm:pt>
    <dgm:pt modelId="{5F54E3A9-8880-4A20-A83E-711B14BBFE21}" type="pres">
      <dgm:prSet presAssocID="{1612BD7A-51E2-41BA-BDFF-B96916048557}" presName="tx2" presStyleLbl="revTx" presStyleIdx="1" presStyleCnt="3"/>
      <dgm:spPr/>
      <dgm:t>
        <a:bodyPr/>
        <a:lstStyle/>
        <a:p>
          <a:endParaRPr lang="en-US"/>
        </a:p>
      </dgm:t>
    </dgm:pt>
    <dgm:pt modelId="{C1A1828C-C3BE-429A-94B0-5CF39077BB0C}" type="pres">
      <dgm:prSet presAssocID="{1612BD7A-51E2-41BA-BDFF-B96916048557}" presName="vert2" presStyleCnt="0"/>
      <dgm:spPr/>
    </dgm:pt>
    <dgm:pt modelId="{1FFBBD7F-6256-4369-9054-BAAC975E8284}" type="pres">
      <dgm:prSet presAssocID="{1612BD7A-51E2-41BA-BDFF-B96916048557}" presName="thinLine2b" presStyleLbl="callout" presStyleIdx="0" presStyleCnt="2"/>
      <dgm:spPr/>
    </dgm:pt>
    <dgm:pt modelId="{5722182E-D186-4E84-A973-881B89A48B45}" type="pres">
      <dgm:prSet presAssocID="{1612BD7A-51E2-41BA-BDFF-B96916048557}" presName="vertSpace2b" presStyleCnt="0"/>
      <dgm:spPr/>
    </dgm:pt>
    <dgm:pt modelId="{D075E3BA-63F0-47B3-A649-96ADF916CF13}" type="pres">
      <dgm:prSet presAssocID="{B624ACFE-367E-4979-9254-15741AD2A9D8}" presName="horz2" presStyleCnt="0"/>
      <dgm:spPr/>
    </dgm:pt>
    <dgm:pt modelId="{CEECB9A9-1853-40C2-A707-59764F0D057B}" type="pres">
      <dgm:prSet presAssocID="{B624ACFE-367E-4979-9254-15741AD2A9D8}" presName="horzSpace2" presStyleCnt="0"/>
      <dgm:spPr/>
    </dgm:pt>
    <dgm:pt modelId="{372038EC-7630-4345-B567-6030B7949CB2}" type="pres">
      <dgm:prSet presAssocID="{B624ACFE-367E-4979-9254-15741AD2A9D8}" presName="tx2" presStyleLbl="revTx" presStyleIdx="2" presStyleCnt="3"/>
      <dgm:spPr/>
      <dgm:t>
        <a:bodyPr/>
        <a:lstStyle/>
        <a:p>
          <a:endParaRPr lang="en-US"/>
        </a:p>
      </dgm:t>
    </dgm:pt>
    <dgm:pt modelId="{81A3D580-3738-4565-BB1F-39B4AFAE8DA2}" type="pres">
      <dgm:prSet presAssocID="{B624ACFE-367E-4979-9254-15741AD2A9D8}" presName="vert2" presStyleCnt="0"/>
      <dgm:spPr/>
    </dgm:pt>
    <dgm:pt modelId="{2F6A324C-157C-4868-8DD9-DAEEC27DC22D}" type="pres">
      <dgm:prSet presAssocID="{B624ACFE-367E-4979-9254-15741AD2A9D8}" presName="thinLine2b" presStyleLbl="callout" presStyleIdx="1" presStyleCnt="2"/>
      <dgm:spPr/>
    </dgm:pt>
    <dgm:pt modelId="{18E09123-15D3-4E1B-AE74-D75F49B71D8F}" type="pres">
      <dgm:prSet presAssocID="{B624ACFE-367E-4979-9254-15741AD2A9D8}" presName="vertSpace2b" presStyleCnt="0"/>
      <dgm:spPr/>
    </dgm:pt>
  </dgm:ptLst>
  <dgm:cxnLst>
    <dgm:cxn modelId="{87428EF4-3321-4788-A76D-A1B41042DB40}" type="presOf" srcId="{8F318578-1E5F-401B-8347-5D7910F02884}" destId="{70B45DE5-4873-4004-BD57-5F7E0596E499}" srcOrd="0" destOrd="0" presId="urn:microsoft.com/office/officeart/2008/layout/LinedList"/>
    <dgm:cxn modelId="{7AEDB691-B56E-4985-AD2A-4869A984C253}" type="presOf" srcId="{1612BD7A-51E2-41BA-BDFF-B96916048557}" destId="{5F54E3A9-8880-4A20-A83E-711B14BBFE21}" srcOrd="0" destOrd="0" presId="urn:microsoft.com/office/officeart/2008/layout/LinedList"/>
    <dgm:cxn modelId="{94606955-B05E-4F90-956A-061EC3B7E245}" srcId="{39EF0221-9892-436F-93C7-7757D5987314}" destId="{1612BD7A-51E2-41BA-BDFF-B96916048557}" srcOrd="0" destOrd="0" parTransId="{28189D6D-4D6D-4B86-A13D-D346A9CAAAC5}" sibTransId="{9FAC1D75-CF86-4DEA-BFEE-DA35DE860ED7}"/>
    <dgm:cxn modelId="{6BF257D4-9232-42E2-8DE8-EA7147CE0361}" type="presOf" srcId="{B624ACFE-367E-4979-9254-15741AD2A9D8}" destId="{372038EC-7630-4345-B567-6030B7949CB2}" srcOrd="0" destOrd="0" presId="urn:microsoft.com/office/officeart/2008/layout/LinedList"/>
    <dgm:cxn modelId="{ADB78326-86C3-4018-8B06-51AE3175B4BF}" srcId="{8F318578-1E5F-401B-8347-5D7910F02884}" destId="{39EF0221-9892-436F-93C7-7757D5987314}" srcOrd="0" destOrd="0" parTransId="{39745646-105A-4C2F-8AFA-F3E82D422F50}" sibTransId="{366ABBEE-9B53-4CC1-BE7E-F2551487B8FC}"/>
    <dgm:cxn modelId="{551A56B8-8F35-4CA3-853A-1F79AF461533}" type="presOf" srcId="{39EF0221-9892-436F-93C7-7757D5987314}" destId="{411322A7-8A13-4DCA-A0C5-B3308B96F018}" srcOrd="0" destOrd="0" presId="urn:microsoft.com/office/officeart/2008/layout/LinedList"/>
    <dgm:cxn modelId="{F7E343A7-84AE-4274-AF7F-3827FFF1EFD5}" srcId="{39EF0221-9892-436F-93C7-7757D5987314}" destId="{B624ACFE-367E-4979-9254-15741AD2A9D8}" srcOrd="1" destOrd="0" parTransId="{1D7EEBB7-293E-4E5A-9AF0-E7988B4F681B}" sibTransId="{C37A8102-B45C-43FB-BF1F-983F94DC3B1E}"/>
    <dgm:cxn modelId="{D87733EE-9B33-4910-B3DC-4D7486C4509E}" type="presParOf" srcId="{70B45DE5-4873-4004-BD57-5F7E0596E499}" destId="{C61AF94B-8115-45A3-9FBC-08247C383310}" srcOrd="0" destOrd="0" presId="urn:microsoft.com/office/officeart/2008/layout/LinedList"/>
    <dgm:cxn modelId="{987B0C27-DAA2-4638-8145-9DC1FF53974E}" type="presParOf" srcId="{70B45DE5-4873-4004-BD57-5F7E0596E499}" destId="{4BB9896B-9992-43BB-A23F-EB3F69337177}" srcOrd="1" destOrd="0" presId="urn:microsoft.com/office/officeart/2008/layout/LinedList"/>
    <dgm:cxn modelId="{C404AD7C-1EC5-4279-868F-9DB99B484076}" type="presParOf" srcId="{4BB9896B-9992-43BB-A23F-EB3F69337177}" destId="{411322A7-8A13-4DCA-A0C5-B3308B96F018}" srcOrd="0" destOrd="0" presId="urn:microsoft.com/office/officeart/2008/layout/LinedList"/>
    <dgm:cxn modelId="{0DB519A7-FA84-4817-AB51-688FDEE78EE0}" type="presParOf" srcId="{4BB9896B-9992-43BB-A23F-EB3F69337177}" destId="{07766931-CACA-44D2-85AD-B7B51F7454A5}" srcOrd="1" destOrd="0" presId="urn:microsoft.com/office/officeart/2008/layout/LinedList"/>
    <dgm:cxn modelId="{F6F1089F-B9C2-4D7C-ADAA-23FAC77A5E2C}" type="presParOf" srcId="{07766931-CACA-44D2-85AD-B7B51F7454A5}" destId="{BFA35389-E06B-4FDC-816A-C4F22D06E529}" srcOrd="0" destOrd="0" presId="urn:microsoft.com/office/officeart/2008/layout/LinedList"/>
    <dgm:cxn modelId="{5D0F25B9-1363-41DD-9029-B1BA2CA155DC}" type="presParOf" srcId="{07766931-CACA-44D2-85AD-B7B51F7454A5}" destId="{FBD7428F-948B-47AF-9056-E1C2A40BC741}" srcOrd="1" destOrd="0" presId="urn:microsoft.com/office/officeart/2008/layout/LinedList"/>
    <dgm:cxn modelId="{7102AF98-48AF-48D3-9263-AA17A4DAF3A0}" type="presParOf" srcId="{FBD7428F-948B-47AF-9056-E1C2A40BC741}" destId="{68909495-D012-434C-B31B-3F51E0B3C758}" srcOrd="0" destOrd="0" presId="urn:microsoft.com/office/officeart/2008/layout/LinedList"/>
    <dgm:cxn modelId="{612604CB-3342-4461-B8FF-65972B9CB08C}" type="presParOf" srcId="{FBD7428F-948B-47AF-9056-E1C2A40BC741}" destId="{5F54E3A9-8880-4A20-A83E-711B14BBFE21}" srcOrd="1" destOrd="0" presId="urn:microsoft.com/office/officeart/2008/layout/LinedList"/>
    <dgm:cxn modelId="{4CE1669F-0F35-45C5-9F28-149E60890438}" type="presParOf" srcId="{FBD7428F-948B-47AF-9056-E1C2A40BC741}" destId="{C1A1828C-C3BE-429A-94B0-5CF39077BB0C}" srcOrd="2" destOrd="0" presId="urn:microsoft.com/office/officeart/2008/layout/LinedList"/>
    <dgm:cxn modelId="{75490EDE-F17D-4E41-AF4E-75EB0AD3DCD8}" type="presParOf" srcId="{07766931-CACA-44D2-85AD-B7B51F7454A5}" destId="{1FFBBD7F-6256-4369-9054-BAAC975E8284}" srcOrd="2" destOrd="0" presId="urn:microsoft.com/office/officeart/2008/layout/LinedList"/>
    <dgm:cxn modelId="{5FCE0E28-6384-45A9-BB1F-A93A40CF30CC}" type="presParOf" srcId="{07766931-CACA-44D2-85AD-B7B51F7454A5}" destId="{5722182E-D186-4E84-A973-881B89A48B45}" srcOrd="3" destOrd="0" presId="urn:microsoft.com/office/officeart/2008/layout/LinedList"/>
    <dgm:cxn modelId="{BC87CBD1-5032-44E0-9419-504A76C63540}" type="presParOf" srcId="{07766931-CACA-44D2-85AD-B7B51F7454A5}" destId="{D075E3BA-63F0-47B3-A649-96ADF916CF13}" srcOrd="4" destOrd="0" presId="urn:microsoft.com/office/officeart/2008/layout/LinedList"/>
    <dgm:cxn modelId="{67BE089D-D995-4797-8A94-CB7579CACC69}" type="presParOf" srcId="{D075E3BA-63F0-47B3-A649-96ADF916CF13}" destId="{CEECB9A9-1853-40C2-A707-59764F0D057B}" srcOrd="0" destOrd="0" presId="urn:microsoft.com/office/officeart/2008/layout/LinedList"/>
    <dgm:cxn modelId="{F733955C-CFFB-4F2B-8B67-1943D45ECE1C}" type="presParOf" srcId="{D075E3BA-63F0-47B3-A649-96ADF916CF13}" destId="{372038EC-7630-4345-B567-6030B7949CB2}" srcOrd="1" destOrd="0" presId="urn:microsoft.com/office/officeart/2008/layout/LinedList"/>
    <dgm:cxn modelId="{CC9A4305-A15E-43AC-B5C2-C6FDB9537F42}" type="presParOf" srcId="{D075E3BA-63F0-47B3-A649-96ADF916CF13}" destId="{81A3D580-3738-4565-BB1F-39B4AFAE8DA2}" srcOrd="2" destOrd="0" presId="urn:microsoft.com/office/officeart/2008/layout/LinedList"/>
    <dgm:cxn modelId="{07426597-518C-4EAC-A869-4A9BA73208B4}" type="presParOf" srcId="{07766931-CACA-44D2-85AD-B7B51F7454A5}" destId="{2F6A324C-157C-4868-8DD9-DAEEC27DC22D}" srcOrd="5" destOrd="0" presId="urn:microsoft.com/office/officeart/2008/layout/LinedList"/>
    <dgm:cxn modelId="{BCC52009-E57E-4E0A-A536-167EEF12DCBC}" type="presParOf" srcId="{07766931-CACA-44D2-85AD-B7B51F7454A5}" destId="{18E09123-15D3-4E1B-AE74-D75F49B71D8F}"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A94DF42-D342-464F-956C-02AF15BBB9AC}" type="doc">
      <dgm:prSet loTypeId="urn:microsoft.com/office/officeart/2005/8/layout/chevron2" loCatId="list" qsTypeId="urn:microsoft.com/office/officeart/2005/8/quickstyle/3d1" qsCatId="3D" csTypeId="urn:microsoft.com/office/officeart/2005/8/colors/colorful1#7" csCatId="colorful" phldr="1"/>
      <dgm:spPr/>
      <dgm:t>
        <a:bodyPr/>
        <a:lstStyle/>
        <a:p>
          <a:endParaRPr lang="en-US"/>
        </a:p>
      </dgm:t>
    </dgm:pt>
    <dgm:pt modelId="{E3628DBE-BF83-4DFC-936E-AD84E9D30D2D}">
      <dgm:prSet phldrT="[Text]" custT="1"/>
      <dgm:spPr/>
      <dgm:t>
        <a:bodyPr/>
        <a:lstStyle/>
        <a:p>
          <a:r>
            <a:rPr lang="en-US" sz="1600" b="1" dirty="0" smtClean="0"/>
            <a:t>   4G auction at 800 MHz and 2.6 GHz</a:t>
          </a:r>
          <a:endParaRPr lang="en-US" sz="1600" b="1" dirty="0"/>
        </a:p>
      </dgm:t>
    </dgm:pt>
    <dgm:pt modelId="{7DD28C49-7F57-49B4-9126-8627F444AFAB}" type="parTrans" cxnId="{B1FEFCF5-BC1F-4C3E-AC1E-D45510784A52}">
      <dgm:prSet/>
      <dgm:spPr/>
      <dgm:t>
        <a:bodyPr/>
        <a:lstStyle/>
        <a:p>
          <a:endParaRPr lang="en-US"/>
        </a:p>
      </dgm:t>
    </dgm:pt>
    <dgm:pt modelId="{8A918F23-5481-436B-90DC-44DBE4ABF0B9}" type="sibTrans" cxnId="{B1FEFCF5-BC1F-4C3E-AC1E-D45510784A52}">
      <dgm:prSet/>
      <dgm:spPr/>
      <dgm:t>
        <a:bodyPr/>
        <a:lstStyle/>
        <a:p>
          <a:endParaRPr lang="en-US"/>
        </a:p>
      </dgm:t>
    </dgm:pt>
    <dgm:pt modelId="{B5DC0254-CD1B-49B3-AFFF-F62F977A0046}">
      <dgm:prSet phldrT="[Text]" custT="1"/>
      <dgm:spPr/>
      <dgm:t>
        <a:bodyPr/>
        <a:lstStyle/>
        <a:p>
          <a:r>
            <a:rPr lang="en-US" sz="1600" b="1" dirty="0" smtClean="0"/>
            <a:t>      </a:t>
          </a:r>
          <a:endParaRPr lang="en-US" sz="1600" b="1" dirty="0"/>
        </a:p>
      </dgm:t>
    </dgm:pt>
    <dgm:pt modelId="{F83B92AE-86CD-4E5C-A22B-D1DC9BC95A12}" type="parTrans" cxnId="{9A2F1CD4-3DE9-4989-9592-A78A41070368}">
      <dgm:prSet/>
      <dgm:spPr/>
      <dgm:t>
        <a:bodyPr/>
        <a:lstStyle/>
        <a:p>
          <a:endParaRPr lang="en-US"/>
        </a:p>
      </dgm:t>
    </dgm:pt>
    <dgm:pt modelId="{42D82F94-E004-4109-82E8-55C08CBA8A1D}" type="sibTrans" cxnId="{9A2F1CD4-3DE9-4989-9592-A78A41070368}">
      <dgm:prSet/>
      <dgm:spPr/>
      <dgm:t>
        <a:bodyPr/>
        <a:lstStyle/>
        <a:p>
          <a:endParaRPr lang="en-US"/>
        </a:p>
      </dgm:t>
    </dgm:pt>
    <dgm:pt modelId="{4F87706C-74C4-41E0-B703-3C3AB8408A14}">
      <dgm:prSet phldrT="[Text]" custT="1"/>
      <dgm:spPr/>
      <dgm:t>
        <a:bodyPr/>
        <a:lstStyle/>
        <a:p>
          <a:r>
            <a:rPr lang="en-US" sz="1800" b="1" dirty="0" smtClean="0"/>
            <a:t>84% of spectrum is tradable</a:t>
          </a:r>
          <a:endParaRPr lang="en-US" sz="1800" b="1" dirty="0"/>
        </a:p>
      </dgm:t>
    </dgm:pt>
    <dgm:pt modelId="{213223C5-2D68-4ED8-AD90-448BF67427A6}" type="parTrans" cxnId="{3F4A877B-FBF4-495A-B6C9-F44BC1A22114}">
      <dgm:prSet/>
      <dgm:spPr/>
      <dgm:t>
        <a:bodyPr/>
        <a:lstStyle/>
        <a:p>
          <a:endParaRPr lang="en-US"/>
        </a:p>
      </dgm:t>
    </dgm:pt>
    <dgm:pt modelId="{D24D2B2E-D1E5-4262-BE27-0D3FC91060C8}" type="sibTrans" cxnId="{3F4A877B-FBF4-495A-B6C9-F44BC1A22114}">
      <dgm:prSet/>
      <dgm:spPr/>
      <dgm:t>
        <a:bodyPr/>
        <a:lstStyle/>
        <a:p>
          <a:endParaRPr lang="en-US"/>
        </a:p>
      </dgm:t>
    </dgm:pt>
    <dgm:pt modelId="{8932528F-3AB1-481A-9FCC-CAF680313E5A}">
      <dgm:prSet phldrT="[Text]" custT="1"/>
      <dgm:spPr/>
      <dgm:t>
        <a:bodyPr/>
        <a:lstStyle/>
        <a:p>
          <a:r>
            <a:rPr lang="en-US" sz="2800" b="1" dirty="0" smtClean="0"/>
            <a:t>spectrum trading and leasing as the means for spectrum access rights that are already assigned to change hands</a:t>
          </a:r>
          <a:endParaRPr lang="en-US" sz="2800" b="1" dirty="0"/>
        </a:p>
      </dgm:t>
    </dgm:pt>
    <dgm:pt modelId="{910A75B8-4469-4199-9677-F2F4042B0F83}" type="parTrans" cxnId="{CB3D667A-D820-4B11-8428-E504A126B1D7}">
      <dgm:prSet/>
      <dgm:spPr/>
      <dgm:t>
        <a:bodyPr/>
        <a:lstStyle/>
        <a:p>
          <a:endParaRPr lang="en-US"/>
        </a:p>
      </dgm:t>
    </dgm:pt>
    <dgm:pt modelId="{640B5FE3-F6D9-484F-A249-5482FAAF654F}" type="sibTrans" cxnId="{CB3D667A-D820-4B11-8428-E504A126B1D7}">
      <dgm:prSet/>
      <dgm:spPr/>
      <dgm:t>
        <a:bodyPr/>
        <a:lstStyle/>
        <a:p>
          <a:endParaRPr lang="en-US"/>
        </a:p>
      </dgm:t>
    </dgm:pt>
    <dgm:pt modelId="{3C0BBE91-4044-4545-8252-399730F4E499}">
      <dgm:prSet phldrT="[Text]" custT="1"/>
      <dgm:spPr/>
      <dgm:t>
        <a:bodyPr/>
        <a:lstStyle/>
        <a:p>
          <a:r>
            <a:rPr lang="en-US" sz="1800" b="1" dirty="0" smtClean="0"/>
            <a:t>21% of spectrum</a:t>
          </a:r>
          <a:endParaRPr lang="en-US" sz="1800" b="1" dirty="0"/>
        </a:p>
      </dgm:t>
    </dgm:pt>
    <dgm:pt modelId="{EF1E4376-1AE1-4081-BDC6-D7505BD4C98C}" type="parTrans" cxnId="{92E84D59-1D2F-42E9-863F-8E81F3643480}">
      <dgm:prSet/>
      <dgm:spPr/>
      <dgm:t>
        <a:bodyPr/>
        <a:lstStyle/>
        <a:p>
          <a:endParaRPr lang="en-US"/>
        </a:p>
      </dgm:t>
    </dgm:pt>
    <dgm:pt modelId="{5870205D-6FE7-4263-9E7E-CB16D9C7E970}" type="sibTrans" cxnId="{92E84D59-1D2F-42E9-863F-8E81F3643480}">
      <dgm:prSet/>
      <dgm:spPr/>
      <dgm:t>
        <a:bodyPr/>
        <a:lstStyle/>
        <a:p>
          <a:endParaRPr lang="en-US"/>
        </a:p>
      </dgm:t>
    </dgm:pt>
    <dgm:pt modelId="{6B99CD96-46DD-4C71-98EB-6997C7EC82DE}">
      <dgm:prSet phldrT="[Text]" custT="1"/>
      <dgm:spPr/>
      <dgm:t>
        <a:bodyPr/>
        <a:lstStyle/>
        <a:p>
          <a:r>
            <a:rPr lang="en-US" sz="2800" b="1" dirty="0" smtClean="0"/>
            <a:t>greater license flexibility (‘liberalization’) as a principle to enable change of use</a:t>
          </a:r>
          <a:endParaRPr lang="en-US" sz="2800" b="1" dirty="0"/>
        </a:p>
      </dgm:t>
    </dgm:pt>
    <dgm:pt modelId="{A2910349-EB02-440C-823A-06E36B3BF241}" type="parTrans" cxnId="{11BC96ED-0F84-4635-BC4F-F4E33126A26E}">
      <dgm:prSet/>
      <dgm:spPr/>
      <dgm:t>
        <a:bodyPr/>
        <a:lstStyle/>
        <a:p>
          <a:endParaRPr lang="en-US"/>
        </a:p>
      </dgm:t>
    </dgm:pt>
    <dgm:pt modelId="{AF829AF0-6031-47C6-B334-CCA99CA5BE55}" type="sibTrans" cxnId="{11BC96ED-0F84-4635-BC4F-F4E33126A26E}">
      <dgm:prSet/>
      <dgm:spPr/>
      <dgm:t>
        <a:bodyPr/>
        <a:lstStyle/>
        <a:p>
          <a:endParaRPr lang="en-US"/>
        </a:p>
      </dgm:t>
    </dgm:pt>
    <dgm:pt modelId="{56F00D4E-0EF2-47D5-9E89-3532B726A660}">
      <dgm:prSet phldrT="[Text]" custT="1"/>
      <dgm:spPr/>
      <dgm:t>
        <a:bodyPr/>
        <a:lstStyle/>
        <a:p>
          <a:r>
            <a:rPr lang="en-US" sz="2800" b="1" dirty="0" smtClean="0"/>
            <a:t>auctions as a means to assign new spectrum access rights for large blocks of spectrum</a:t>
          </a:r>
          <a:endParaRPr lang="en-US" sz="2800" b="1" dirty="0"/>
        </a:p>
      </dgm:t>
    </dgm:pt>
    <dgm:pt modelId="{DA62ED0F-44E6-4E13-8750-C323E102866F}" type="sibTrans" cxnId="{D50C871E-CEE1-41F4-81ED-4AA17D9E9A8E}">
      <dgm:prSet/>
      <dgm:spPr/>
      <dgm:t>
        <a:bodyPr/>
        <a:lstStyle/>
        <a:p>
          <a:endParaRPr lang="en-US"/>
        </a:p>
      </dgm:t>
    </dgm:pt>
    <dgm:pt modelId="{CCD72BCD-661E-456A-912A-6470FF39C4AB}" type="parTrans" cxnId="{D50C871E-CEE1-41F4-81ED-4AA17D9E9A8E}">
      <dgm:prSet/>
      <dgm:spPr/>
      <dgm:t>
        <a:bodyPr/>
        <a:lstStyle/>
        <a:p>
          <a:endParaRPr lang="en-US"/>
        </a:p>
      </dgm:t>
    </dgm:pt>
    <dgm:pt modelId="{B34365F6-3C54-456A-A24B-E4F8E94C0218}">
      <dgm:prSet phldrT="[Text]" custT="1"/>
      <dgm:spPr/>
      <dgm:t>
        <a:bodyPr/>
        <a:lstStyle/>
        <a:p>
          <a:r>
            <a:rPr lang="en-US" sz="2800" b="1" dirty="0" smtClean="0"/>
            <a:t>spectrum pricing to create incentives for users to make efficient use of spectrum</a:t>
          </a:r>
          <a:endParaRPr lang="en-US" sz="2800" b="1" dirty="0"/>
        </a:p>
      </dgm:t>
    </dgm:pt>
    <dgm:pt modelId="{2CAB6BC7-9AC3-4DC9-9D17-76C9F18D0406}" type="sibTrans" cxnId="{1BB18ABE-73E3-4BF6-9D55-B0A0BDA38647}">
      <dgm:prSet/>
      <dgm:spPr/>
      <dgm:t>
        <a:bodyPr/>
        <a:lstStyle/>
        <a:p>
          <a:endParaRPr lang="en-US"/>
        </a:p>
      </dgm:t>
    </dgm:pt>
    <dgm:pt modelId="{EE22F35F-C5EE-4ED0-8D5A-D49CC1CA3C3C}" type="parTrans" cxnId="{1BB18ABE-73E3-4BF6-9D55-B0A0BDA38647}">
      <dgm:prSet/>
      <dgm:spPr/>
      <dgm:t>
        <a:bodyPr/>
        <a:lstStyle/>
        <a:p>
          <a:endParaRPr lang="en-US"/>
        </a:p>
      </dgm:t>
    </dgm:pt>
    <dgm:pt modelId="{6DABEFE3-1746-4B71-9B22-DC3BD1707B43}" type="pres">
      <dgm:prSet presAssocID="{AA94DF42-D342-464F-956C-02AF15BBB9AC}" presName="linearFlow" presStyleCnt="0">
        <dgm:presLayoutVars>
          <dgm:dir/>
          <dgm:animLvl val="lvl"/>
          <dgm:resizeHandles val="exact"/>
        </dgm:presLayoutVars>
      </dgm:prSet>
      <dgm:spPr/>
      <dgm:t>
        <a:bodyPr/>
        <a:lstStyle/>
        <a:p>
          <a:endParaRPr lang="en-US"/>
        </a:p>
      </dgm:t>
    </dgm:pt>
    <dgm:pt modelId="{905CA161-0CB9-4617-BBF7-AAEFB0D7D4CC}" type="pres">
      <dgm:prSet presAssocID="{E3628DBE-BF83-4DFC-936E-AD84E9D30D2D}" presName="composite" presStyleCnt="0"/>
      <dgm:spPr/>
    </dgm:pt>
    <dgm:pt modelId="{15430D68-5059-419C-B08E-F91D276F0FBF}" type="pres">
      <dgm:prSet presAssocID="{E3628DBE-BF83-4DFC-936E-AD84E9D30D2D}" presName="parentText" presStyleLbl="alignNode1" presStyleIdx="0" presStyleCnt="4">
        <dgm:presLayoutVars>
          <dgm:chMax val="1"/>
          <dgm:bulletEnabled val="1"/>
        </dgm:presLayoutVars>
      </dgm:prSet>
      <dgm:spPr/>
      <dgm:t>
        <a:bodyPr/>
        <a:lstStyle/>
        <a:p>
          <a:endParaRPr lang="en-US"/>
        </a:p>
      </dgm:t>
    </dgm:pt>
    <dgm:pt modelId="{BC3A6F1F-14F4-4C36-A001-5FC336BD1A1F}" type="pres">
      <dgm:prSet presAssocID="{E3628DBE-BF83-4DFC-936E-AD84E9D30D2D}" presName="descendantText" presStyleLbl="alignAcc1" presStyleIdx="0" presStyleCnt="4">
        <dgm:presLayoutVars>
          <dgm:bulletEnabled val="1"/>
        </dgm:presLayoutVars>
      </dgm:prSet>
      <dgm:spPr/>
      <dgm:t>
        <a:bodyPr/>
        <a:lstStyle/>
        <a:p>
          <a:endParaRPr lang="en-US"/>
        </a:p>
      </dgm:t>
    </dgm:pt>
    <dgm:pt modelId="{60B6D2E2-E859-4FB4-B46E-8DF5B891FA72}" type="pres">
      <dgm:prSet presAssocID="{8A918F23-5481-436B-90DC-44DBE4ABF0B9}" presName="sp" presStyleCnt="0"/>
      <dgm:spPr/>
    </dgm:pt>
    <dgm:pt modelId="{56FF543E-EB4D-4A90-8B55-49C2C798D0F2}" type="pres">
      <dgm:prSet presAssocID="{B5DC0254-CD1B-49B3-AFFF-F62F977A0046}" presName="composite" presStyleCnt="0"/>
      <dgm:spPr/>
    </dgm:pt>
    <dgm:pt modelId="{994884A3-6376-46B1-A544-E9F935DF9374}" type="pres">
      <dgm:prSet presAssocID="{B5DC0254-CD1B-49B3-AFFF-F62F977A0046}" presName="parentText" presStyleLbl="alignNode1" presStyleIdx="1" presStyleCnt="4">
        <dgm:presLayoutVars>
          <dgm:chMax val="1"/>
          <dgm:bulletEnabled val="1"/>
        </dgm:presLayoutVars>
      </dgm:prSet>
      <dgm:spPr/>
      <dgm:t>
        <a:bodyPr/>
        <a:lstStyle/>
        <a:p>
          <a:endParaRPr lang="en-US"/>
        </a:p>
      </dgm:t>
    </dgm:pt>
    <dgm:pt modelId="{C0564351-1DB8-4E4D-8481-32489E94FEE5}" type="pres">
      <dgm:prSet presAssocID="{B5DC0254-CD1B-49B3-AFFF-F62F977A0046}" presName="descendantText" presStyleLbl="alignAcc1" presStyleIdx="1" presStyleCnt="4">
        <dgm:presLayoutVars>
          <dgm:bulletEnabled val="1"/>
        </dgm:presLayoutVars>
      </dgm:prSet>
      <dgm:spPr/>
      <dgm:t>
        <a:bodyPr/>
        <a:lstStyle/>
        <a:p>
          <a:endParaRPr lang="en-US"/>
        </a:p>
      </dgm:t>
    </dgm:pt>
    <dgm:pt modelId="{8DD5E41F-A30E-4979-B1AF-9B5FFFDB14D3}" type="pres">
      <dgm:prSet presAssocID="{42D82F94-E004-4109-82E8-55C08CBA8A1D}" presName="sp" presStyleCnt="0"/>
      <dgm:spPr/>
    </dgm:pt>
    <dgm:pt modelId="{27D9EC73-1E43-413A-B662-DF6C3FB8535A}" type="pres">
      <dgm:prSet presAssocID="{4F87706C-74C4-41E0-B703-3C3AB8408A14}" presName="composite" presStyleCnt="0"/>
      <dgm:spPr/>
    </dgm:pt>
    <dgm:pt modelId="{E0AC17C5-B4BF-4657-9A25-D3BA1AEFF80B}" type="pres">
      <dgm:prSet presAssocID="{4F87706C-74C4-41E0-B703-3C3AB8408A14}" presName="parentText" presStyleLbl="alignNode1" presStyleIdx="2" presStyleCnt="4">
        <dgm:presLayoutVars>
          <dgm:chMax val="1"/>
          <dgm:bulletEnabled val="1"/>
        </dgm:presLayoutVars>
      </dgm:prSet>
      <dgm:spPr/>
      <dgm:t>
        <a:bodyPr/>
        <a:lstStyle/>
        <a:p>
          <a:endParaRPr lang="en-US"/>
        </a:p>
      </dgm:t>
    </dgm:pt>
    <dgm:pt modelId="{8C473EDC-612B-4D95-B84B-053BC1AA7ADA}" type="pres">
      <dgm:prSet presAssocID="{4F87706C-74C4-41E0-B703-3C3AB8408A14}" presName="descendantText" presStyleLbl="alignAcc1" presStyleIdx="2" presStyleCnt="4">
        <dgm:presLayoutVars>
          <dgm:bulletEnabled val="1"/>
        </dgm:presLayoutVars>
      </dgm:prSet>
      <dgm:spPr/>
      <dgm:t>
        <a:bodyPr/>
        <a:lstStyle/>
        <a:p>
          <a:endParaRPr lang="en-US"/>
        </a:p>
      </dgm:t>
    </dgm:pt>
    <dgm:pt modelId="{F9ABA86F-477D-41E9-AC87-07B938B03486}" type="pres">
      <dgm:prSet presAssocID="{D24D2B2E-D1E5-4262-BE27-0D3FC91060C8}" presName="sp" presStyleCnt="0"/>
      <dgm:spPr/>
    </dgm:pt>
    <dgm:pt modelId="{36925DFB-4AE1-4AF9-8CFE-3BDCAB316933}" type="pres">
      <dgm:prSet presAssocID="{3C0BBE91-4044-4545-8252-399730F4E499}" presName="composite" presStyleCnt="0"/>
      <dgm:spPr/>
    </dgm:pt>
    <dgm:pt modelId="{B0583FCD-893F-42D2-8578-55374C6FA22D}" type="pres">
      <dgm:prSet presAssocID="{3C0BBE91-4044-4545-8252-399730F4E499}" presName="parentText" presStyleLbl="alignNode1" presStyleIdx="3" presStyleCnt="4">
        <dgm:presLayoutVars>
          <dgm:chMax val="1"/>
          <dgm:bulletEnabled val="1"/>
        </dgm:presLayoutVars>
      </dgm:prSet>
      <dgm:spPr/>
      <dgm:t>
        <a:bodyPr/>
        <a:lstStyle/>
        <a:p>
          <a:endParaRPr lang="en-US"/>
        </a:p>
      </dgm:t>
    </dgm:pt>
    <dgm:pt modelId="{C32D239D-90F7-4959-9142-6B61C3131A78}" type="pres">
      <dgm:prSet presAssocID="{3C0BBE91-4044-4545-8252-399730F4E499}" presName="descendantText" presStyleLbl="alignAcc1" presStyleIdx="3" presStyleCnt="4">
        <dgm:presLayoutVars>
          <dgm:bulletEnabled val="1"/>
        </dgm:presLayoutVars>
      </dgm:prSet>
      <dgm:spPr/>
      <dgm:t>
        <a:bodyPr/>
        <a:lstStyle/>
        <a:p>
          <a:endParaRPr lang="en-US"/>
        </a:p>
      </dgm:t>
    </dgm:pt>
  </dgm:ptLst>
  <dgm:cxnLst>
    <dgm:cxn modelId="{CB3D667A-D820-4B11-8428-E504A126B1D7}" srcId="{4F87706C-74C4-41E0-B703-3C3AB8408A14}" destId="{8932528F-3AB1-481A-9FCC-CAF680313E5A}" srcOrd="0" destOrd="0" parTransId="{910A75B8-4469-4199-9677-F2F4042B0F83}" sibTransId="{640B5FE3-F6D9-484F-A249-5482FAAF654F}"/>
    <dgm:cxn modelId="{6601080C-E257-4667-9C8A-5888B6C9095D}" type="presOf" srcId="{E3628DBE-BF83-4DFC-936E-AD84E9D30D2D}" destId="{15430D68-5059-419C-B08E-F91D276F0FBF}" srcOrd="0" destOrd="0" presId="urn:microsoft.com/office/officeart/2005/8/layout/chevron2"/>
    <dgm:cxn modelId="{C01FFF4B-C702-4B60-AF8D-13918673A3AB}" type="presOf" srcId="{B5DC0254-CD1B-49B3-AFFF-F62F977A0046}" destId="{994884A3-6376-46B1-A544-E9F935DF9374}" srcOrd="0" destOrd="0" presId="urn:microsoft.com/office/officeart/2005/8/layout/chevron2"/>
    <dgm:cxn modelId="{CE78282F-0921-4F3D-BC80-7FFCC86BC76B}" type="presOf" srcId="{3C0BBE91-4044-4545-8252-399730F4E499}" destId="{B0583FCD-893F-42D2-8578-55374C6FA22D}" srcOrd="0" destOrd="0" presId="urn:microsoft.com/office/officeart/2005/8/layout/chevron2"/>
    <dgm:cxn modelId="{AED35EE4-6D9F-41E9-B309-A793BAF54255}" type="presOf" srcId="{AA94DF42-D342-464F-956C-02AF15BBB9AC}" destId="{6DABEFE3-1746-4B71-9B22-DC3BD1707B43}" srcOrd="0" destOrd="0" presId="urn:microsoft.com/office/officeart/2005/8/layout/chevron2"/>
    <dgm:cxn modelId="{F1D7769B-6A37-4034-B6D0-AA34F6CBFAC1}" type="presOf" srcId="{4F87706C-74C4-41E0-B703-3C3AB8408A14}" destId="{E0AC17C5-B4BF-4657-9A25-D3BA1AEFF80B}" srcOrd="0" destOrd="0" presId="urn:microsoft.com/office/officeart/2005/8/layout/chevron2"/>
    <dgm:cxn modelId="{9A2F1CD4-3DE9-4989-9592-A78A41070368}" srcId="{AA94DF42-D342-464F-956C-02AF15BBB9AC}" destId="{B5DC0254-CD1B-49B3-AFFF-F62F977A0046}" srcOrd="1" destOrd="0" parTransId="{F83B92AE-86CD-4E5C-A22B-D1DC9BC95A12}" sibTransId="{42D82F94-E004-4109-82E8-55C08CBA8A1D}"/>
    <dgm:cxn modelId="{1BB18ABE-73E3-4BF6-9D55-B0A0BDA38647}" srcId="{B5DC0254-CD1B-49B3-AFFF-F62F977A0046}" destId="{B34365F6-3C54-456A-A24B-E4F8E94C0218}" srcOrd="0" destOrd="0" parTransId="{EE22F35F-C5EE-4ED0-8D5A-D49CC1CA3C3C}" sibTransId="{2CAB6BC7-9AC3-4DC9-9D17-76C9F18D0406}"/>
    <dgm:cxn modelId="{25F93C02-5C6A-467C-84B2-49BA626A961C}" type="presOf" srcId="{B34365F6-3C54-456A-A24B-E4F8E94C0218}" destId="{C0564351-1DB8-4E4D-8481-32489E94FEE5}" srcOrd="0" destOrd="0" presId="urn:microsoft.com/office/officeart/2005/8/layout/chevron2"/>
    <dgm:cxn modelId="{EB0F35E8-5D74-47E4-976B-52DEE2DA3616}" type="presOf" srcId="{56F00D4E-0EF2-47D5-9E89-3532B726A660}" destId="{BC3A6F1F-14F4-4C36-A001-5FC336BD1A1F}" srcOrd="0" destOrd="0" presId="urn:microsoft.com/office/officeart/2005/8/layout/chevron2"/>
    <dgm:cxn modelId="{B1FEFCF5-BC1F-4C3E-AC1E-D45510784A52}" srcId="{AA94DF42-D342-464F-956C-02AF15BBB9AC}" destId="{E3628DBE-BF83-4DFC-936E-AD84E9D30D2D}" srcOrd="0" destOrd="0" parTransId="{7DD28C49-7F57-49B4-9126-8627F444AFAB}" sibTransId="{8A918F23-5481-436B-90DC-44DBE4ABF0B9}"/>
    <dgm:cxn modelId="{31A8E5D0-5617-40BF-B0B4-91F3C85E5467}" type="presOf" srcId="{6B99CD96-46DD-4C71-98EB-6997C7EC82DE}" destId="{C32D239D-90F7-4959-9142-6B61C3131A78}" srcOrd="0" destOrd="0" presId="urn:microsoft.com/office/officeart/2005/8/layout/chevron2"/>
    <dgm:cxn modelId="{3F4A877B-FBF4-495A-B6C9-F44BC1A22114}" srcId="{AA94DF42-D342-464F-956C-02AF15BBB9AC}" destId="{4F87706C-74C4-41E0-B703-3C3AB8408A14}" srcOrd="2" destOrd="0" parTransId="{213223C5-2D68-4ED8-AD90-448BF67427A6}" sibTransId="{D24D2B2E-D1E5-4262-BE27-0D3FC91060C8}"/>
    <dgm:cxn modelId="{11BC96ED-0F84-4635-BC4F-F4E33126A26E}" srcId="{3C0BBE91-4044-4545-8252-399730F4E499}" destId="{6B99CD96-46DD-4C71-98EB-6997C7EC82DE}" srcOrd="0" destOrd="0" parTransId="{A2910349-EB02-440C-823A-06E36B3BF241}" sibTransId="{AF829AF0-6031-47C6-B334-CCA99CA5BE55}"/>
    <dgm:cxn modelId="{10A43125-9DF3-49F7-9213-204B156252B4}" type="presOf" srcId="{8932528F-3AB1-481A-9FCC-CAF680313E5A}" destId="{8C473EDC-612B-4D95-B84B-053BC1AA7ADA}" srcOrd="0" destOrd="0" presId="urn:microsoft.com/office/officeart/2005/8/layout/chevron2"/>
    <dgm:cxn modelId="{D50C871E-CEE1-41F4-81ED-4AA17D9E9A8E}" srcId="{E3628DBE-BF83-4DFC-936E-AD84E9D30D2D}" destId="{56F00D4E-0EF2-47D5-9E89-3532B726A660}" srcOrd="0" destOrd="0" parTransId="{CCD72BCD-661E-456A-912A-6470FF39C4AB}" sibTransId="{DA62ED0F-44E6-4E13-8750-C323E102866F}"/>
    <dgm:cxn modelId="{92E84D59-1D2F-42E9-863F-8E81F3643480}" srcId="{AA94DF42-D342-464F-956C-02AF15BBB9AC}" destId="{3C0BBE91-4044-4545-8252-399730F4E499}" srcOrd="3" destOrd="0" parTransId="{EF1E4376-1AE1-4081-BDC6-D7505BD4C98C}" sibTransId="{5870205D-6FE7-4263-9E7E-CB16D9C7E970}"/>
    <dgm:cxn modelId="{1DFCD8A3-9B56-46E3-A39A-552A28918B64}" type="presParOf" srcId="{6DABEFE3-1746-4B71-9B22-DC3BD1707B43}" destId="{905CA161-0CB9-4617-BBF7-AAEFB0D7D4CC}" srcOrd="0" destOrd="0" presId="urn:microsoft.com/office/officeart/2005/8/layout/chevron2"/>
    <dgm:cxn modelId="{F2461A31-4DFC-47D6-AB20-41EA2046B0D4}" type="presParOf" srcId="{905CA161-0CB9-4617-BBF7-AAEFB0D7D4CC}" destId="{15430D68-5059-419C-B08E-F91D276F0FBF}" srcOrd="0" destOrd="0" presId="urn:microsoft.com/office/officeart/2005/8/layout/chevron2"/>
    <dgm:cxn modelId="{BA4C89AA-441E-448D-B39D-592D29F1BF9A}" type="presParOf" srcId="{905CA161-0CB9-4617-BBF7-AAEFB0D7D4CC}" destId="{BC3A6F1F-14F4-4C36-A001-5FC336BD1A1F}" srcOrd="1" destOrd="0" presId="urn:microsoft.com/office/officeart/2005/8/layout/chevron2"/>
    <dgm:cxn modelId="{2F03BE6A-DE05-4059-BAF5-976D25D3D2FF}" type="presParOf" srcId="{6DABEFE3-1746-4B71-9B22-DC3BD1707B43}" destId="{60B6D2E2-E859-4FB4-B46E-8DF5B891FA72}" srcOrd="1" destOrd="0" presId="urn:microsoft.com/office/officeart/2005/8/layout/chevron2"/>
    <dgm:cxn modelId="{5D28C88B-3CFE-472C-8F5E-45BC04F546BB}" type="presParOf" srcId="{6DABEFE3-1746-4B71-9B22-DC3BD1707B43}" destId="{56FF543E-EB4D-4A90-8B55-49C2C798D0F2}" srcOrd="2" destOrd="0" presId="urn:microsoft.com/office/officeart/2005/8/layout/chevron2"/>
    <dgm:cxn modelId="{48981002-A65E-4CE6-8061-8668EC2049D7}" type="presParOf" srcId="{56FF543E-EB4D-4A90-8B55-49C2C798D0F2}" destId="{994884A3-6376-46B1-A544-E9F935DF9374}" srcOrd="0" destOrd="0" presId="urn:microsoft.com/office/officeart/2005/8/layout/chevron2"/>
    <dgm:cxn modelId="{F9316D7D-2431-4C2F-8D67-AC05EEC36C66}" type="presParOf" srcId="{56FF543E-EB4D-4A90-8B55-49C2C798D0F2}" destId="{C0564351-1DB8-4E4D-8481-32489E94FEE5}" srcOrd="1" destOrd="0" presId="urn:microsoft.com/office/officeart/2005/8/layout/chevron2"/>
    <dgm:cxn modelId="{E58F2663-4045-4C0E-863E-27642B7973CF}" type="presParOf" srcId="{6DABEFE3-1746-4B71-9B22-DC3BD1707B43}" destId="{8DD5E41F-A30E-4979-B1AF-9B5FFFDB14D3}" srcOrd="3" destOrd="0" presId="urn:microsoft.com/office/officeart/2005/8/layout/chevron2"/>
    <dgm:cxn modelId="{48FD9838-2125-48A6-8457-890A39F32F6D}" type="presParOf" srcId="{6DABEFE3-1746-4B71-9B22-DC3BD1707B43}" destId="{27D9EC73-1E43-413A-B662-DF6C3FB8535A}" srcOrd="4" destOrd="0" presId="urn:microsoft.com/office/officeart/2005/8/layout/chevron2"/>
    <dgm:cxn modelId="{965D880F-6C09-48D0-86BB-D857C63172C1}" type="presParOf" srcId="{27D9EC73-1E43-413A-B662-DF6C3FB8535A}" destId="{E0AC17C5-B4BF-4657-9A25-D3BA1AEFF80B}" srcOrd="0" destOrd="0" presId="urn:microsoft.com/office/officeart/2005/8/layout/chevron2"/>
    <dgm:cxn modelId="{2560B48B-AD4F-4B00-A129-6F34A85134B1}" type="presParOf" srcId="{27D9EC73-1E43-413A-B662-DF6C3FB8535A}" destId="{8C473EDC-612B-4D95-B84B-053BC1AA7ADA}" srcOrd="1" destOrd="0" presId="urn:microsoft.com/office/officeart/2005/8/layout/chevron2"/>
    <dgm:cxn modelId="{5175F769-F316-4DBB-A010-B2DC0604CDAA}" type="presParOf" srcId="{6DABEFE3-1746-4B71-9B22-DC3BD1707B43}" destId="{F9ABA86F-477D-41E9-AC87-07B938B03486}" srcOrd="5" destOrd="0" presId="urn:microsoft.com/office/officeart/2005/8/layout/chevron2"/>
    <dgm:cxn modelId="{95530402-A20F-4DB7-B7ED-82E2BAFD764F}" type="presParOf" srcId="{6DABEFE3-1746-4B71-9B22-DC3BD1707B43}" destId="{36925DFB-4AE1-4AF9-8CFE-3BDCAB316933}" srcOrd="6" destOrd="0" presId="urn:microsoft.com/office/officeart/2005/8/layout/chevron2"/>
    <dgm:cxn modelId="{1F9D29F6-7B3B-4F1D-B1FB-9E6805B193AE}" type="presParOf" srcId="{36925DFB-4AE1-4AF9-8CFE-3BDCAB316933}" destId="{B0583FCD-893F-42D2-8578-55374C6FA22D}" srcOrd="0" destOrd="0" presId="urn:microsoft.com/office/officeart/2005/8/layout/chevron2"/>
    <dgm:cxn modelId="{0176651A-2AEB-4D36-9EDB-C64FCEC7C7F8}" type="presParOf" srcId="{36925DFB-4AE1-4AF9-8CFE-3BDCAB316933}" destId="{C32D239D-90F7-4959-9142-6B61C3131A7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F318578-1E5F-401B-8347-5D7910F02884}" type="doc">
      <dgm:prSet loTypeId="urn:microsoft.com/office/officeart/2005/8/layout/target3" loCatId="list" qsTypeId="urn:microsoft.com/office/officeart/2005/8/quickstyle/simple5" qsCatId="simple" csTypeId="urn:microsoft.com/office/officeart/2005/8/colors/accent1_2" csCatId="accent1" phldr="1"/>
      <dgm:spPr/>
      <dgm:t>
        <a:bodyPr/>
        <a:lstStyle/>
        <a:p>
          <a:endParaRPr lang="en-US"/>
        </a:p>
      </dgm:t>
    </dgm:pt>
    <dgm:pt modelId="{39EF0221-9892-436F-93C7-7757D5987314}">
      <dgm:prSet phldrT="[Text]" custT="1"/>
      <dgm:spPr/>
      <dgm:t>
        <a:bodyPr/>
        <a:lstStyle/>
        <a:p>
          <a:r>
            <a:rPr lang="en-US" sz="2800" b="1" dirty="0" smtClean="0"/>
            <a:t>there can be an important and complementary role for regulators to play in addressing situations where market mechanisms alone are unlikely to deliver the greatest value to society from spectrum use.</a:t>
          </a:r>
          <a:endParaRPr lang="en-US" sz="2800" b="1" dirty="0"/>
        </a:p>
      </dgm:t>
    </dgm:pt>
    <dgm:pt modelId="{39745646-105A-4C2F-8AFA-F3E82D422F50}" type="parTrans" cxnId="{ADB78326-86C3-4018-8B06-51AE3175B4BF}">
      <dgm:prSet/>
      <dgm:spPr/>
      <dgm:t>
        <a:bodyPr/>
        <a:lstStyle/>
        <a:p>
          <a:endParaRPr lang="en-US"/>
        </a:p>
      </dgm:t>
    </dgm:pt>
    <dgm:pt modelId="{366ABBEE-9B53-4CC1-BE7E-F2551487B8FC}" type="sibTrans" cxnId="{ADB78326-86C3-4018-8B06-51AE3175B4BF}">
      <dgm:prSet/>
      <dgm:spPr/>
      <dgm:t>
        <a:bodyPr/>
        <a:lstStyle/>
        <a:p>
          <a:endParaRPr lang="en-US"/>
        </a:p>
      </dgm:t>
    </dgm:pt>
    <dgm:pt modelId="{3E3713D3-D79F-452A-B0DA-7C2F83ADFD3B}" type="pres">
      <dgm:prSet presAssocID="{8F318578-1E5F-401B-8347-5D7910F02884}" presName="Name0" presStyleCnt="0">
        <dgm:presLayoutVars>
          <dgm:chMax val="7"/>
          <dgm:dir/>
          <dgm:animLvl val="lvl"/>
          <dgm:resizeHandles val="exact"/>
        </dgm:presLayoutVars>
      </dgm:prSet>
      <dgm:spPr/>
      <dgm:t>
        <a:bodyPr/>
        <a:lstStyle/>
        <a:p>
          <a:endParaRPr lang="en-US"/>
        </a:p>
      </dgm:t>
    </dgm:pt>
    <dgm:pt modelId="{F42BA4A8-CF65-4049-8BCD-056DC05E72C2}" type="pres">
      <dgm:prSet presAssocID="{39EF0221-9892-436F-93C7-7757D5987314}" presName="circle1" presStyleLbl="node1" presStyleIdx="0" presStyleCnt="1"/>
      <dgm:spPr/>
    </dgm:pt>
    <dgm:pt modelId="{D2D330B9-6465-4EEB-9333-78A401D153A1}" type="pres">
      <dgm:prSet presAssocID="{39EF0221-9892-436F-93C7-7757D5987314}" presName="space" presStyleCnt="0"/>
      <dgm:spPr/>
    </dgm:pt>
    <dgm:pt modelId="{7A130B15-13D3-478B-AA44-C50076AB258C}" type="pres">
      <dgm:prSet presAssocID="{39EF0221-9892-436F-93C7-7757D5987314}" presName="rect1" presStyleLbl="alignAcc1" presStyleIdx="0" presStyleCnt="1"/>
      <dgm:spPr/>
      <dgm:t>
        <a:bodyPr/>
        <a:lstStyle/>
        <a:p>
          <a:endParaRPr lang="en-US"/>
        </a:p>
      </dgm:t>
    </dgm:pt>
    <dgm:pt modelId="{A47F426C-F8FE-4FEB-AA80-056289ED3DB4}" type="pres">
      <dgm:prSet presAssocID="{39EF0221-9892-436F-93C7-7757D5987314}" presName="rect1ParTxNoCh" presStyleLbl="alignAcc1" presStyleIdx="0" presStyleCnt="1">
        <dgm:presLayoutVars>
          <dgm:chMax val="1"/>
          <dgm:bulletEnabled val="1"/>
        </dgm:presLayoutVars>
      </dgm:prSet>
      <dgm:spPr/>
      <dgm:t>
        <a:bodyPr/>
        <a:lstStyle/>
        <a:p>
          <a:endParaRPr lang="en-US"/>
        </a:p>
      </dgm:t>
    </dgm:pt>
  </dgm:ptLst>
  <dgm:cxnLst>
    <dgm:cxn modelId="{DF2F0FA9-1740-4061-B38B-9EBBEA2B7AC5}" type="presOf" srcId="{8F318578-1E5F-401B-8347-5D7910F02884}" destId="{3E3713D3-D79F-452A-B0DA-7C2F83ADFD3B}" srcOrd="0" destOrd="0" presId="urn:microsoft.com/office/officeart/2005/8/layout/target3"/>
    <dgm:cxn modelId="{77421AAA-A489-4AAB-925E-13A407B6091E}" type="presOf" srcId="{39EF0221-9892-436F-93C7-7757D5987314}" destId="{A47F426C-F8FE-4FEB-AA80-056289ED3DB4}" srcOrd="1" destOrd="0" presId="urn:microsoft.com/office/officeart/2005/8/layout/target3"/>
    <dgm:cxn modelId="{ADB78326-86C3-4018-8B06-51AE3175B4BF}" srcId="{8F318578-1E5F-401B-8347-5D7910F02884}" destId="{39EF0221-9892-436F-93C7-7757D5987314}" srcOrd="0" destOrd="0" parTransId="{39745646-105A-4C2F-8AFA-F3E82D422F50}" sibTransId="{366ABBEE-9B53-4CC1-BE7E-F2551487B8FC}"/>
    <dgm:cxn modelId="{667AA06C-42C0-4734-BC0D-2E915EABEAA6}" type="presOf" srcId="{39EF0221-9892-436F-93C7-7757D5987314}" destId="{7A130B15-13D3-478B-AA44-C50076AB258C}" srcOrd="0" destOrd="0" presId="urn:microsoft.com/office/officeart/2005/8/layout/target3"/>
    <dgm:cxn modelId="{D35AAC60-2196-4C90-8B66-1017DDBB2E1B}" type="presParOf" srcId="{3E3713D3-D79F-452A-B0DA-7C2F83ADFD3B}" destId="{F42BA4A8-CF65-4049-8BCD-056DC05E72C2}" srcOrd="0" destOrd="0" presId="urn:microsoft.com/office/officeart/2005/8/layout/target3"/>
    <dgm:cxn modelId="{F1D05341-9636-47E0-B941-51AD9037D3B5}" type="presParOf" srcId="{3E3713D3-D79F-452A-B0DA-7C2F83ADFD3B}" destId="{D2D330B9-6465-4EEB-9333-78A401D153A1}" srcOrd="1" destOrd="0" presId="urn:microsoft.com/office/officeart/2005/8/layout/target3"/>
    <dgm:cxn modelId="{5566CFED-C50C-4865-84C3-5B330C3314DD}" type="presParOf" srcId="{3E3713D3-D79F-452A-B0DA-7C2F83ADFD3B}" destId="{7A130B15-13D3-478B-AA44-C50076AB258C}" srcOrd="2" destOrd="0" presId="urn:microsoft.com/office/officeart/2005/8/layout/target3"/>
    <dgm:cxn modelId="{6E226DC0-9E4B-4769-8C9C-36E467D88422}" type="presParOf" srcId="{3E3713D3-D79F-452A-B0DA-7C2F83ADFD3B}" destId="{A47F426C-F8FE-4FEB-AA80-056289ED3DB4}"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716781-6E98-414C-B3F1-0F0C114201D3}" type="doc">
      <dgm:prSet loTypeId="urn:microsoft.com/office/officeart/2008/layout/TitlePictureLineup" loCatId="picture" qsTypeId="urn:microsoft.com/office/officeart/2005/8/quickstyle/3d2" qsCatId="3D" csTypeId="urn:microsoft.com/office/officeart/2005/8/colors/colorful5" csCatId="colorful" phldr="1"/>
      <dgm:spPr/>
      <dgm:t>
        <a:bodyPr/>
        <a:lstStyle/>
        <a:p>
          <a:endParaRPr lang="en-US"/>
        </a:p>
      </dgm:t>
    </dgm:pt>
    <dgm:pt modelId="{743C0022-BE44-4644-8568-80CAF27038C0}">
      <dgm:prSet phldrT="[Text]" custT="1"/>
      <dgm:spPr/>
      <dgm:t>
        <a:bodyPr/>
        <a:lstStyle/>
        <a:p>
          <a:r>
            <a:rPr lang="en-US" sz="2400" b="1" dirty="0" smtClean="0">
              <a:solidFill>
                <a:schemeClr val="tx1"/>
              </a:solidFill>
            </a:rPr>
            <a:t>CHAPTER-I</a:t>
          </a:r>
          <a:endParaRPr lang="en-US" sz="2400" b="1" dirty="0">
            <a:solidFill>
              <a:schemeClr val="tx1"/>
            </a:solidFill>
          </a:endParaRPr>
        </a:p>
      </dgm:t>
    </dgm:pt>
    <dgm:pt modelId="{ED8EBFF7-7415-427B-9DB1-86ED8D1F5618}" type="parTrans" cxnId="{C454A6A9-E387-4C9E-A52B-DC0AD25E63C2}">
      <dgm:prSet/>
      <dgm:spPr/>
      <dgm:t>
        <a:bodyPr/>
        <a:lstStyle/>
        <a:p>
          <a:endParaRPr lang="en-US"/>
        </a:p>
      </dgm:t>
    </dgm:pt>
    <dgm:pt modelId="{FEDC0464-41EE-42C2-8A48-63CF91CBD725}" type="sibTrans" cxnId="{C454A6A9-E387-4C9E-A52B-DC0AD25E63C2}">
      <dgm:prSet/>
      <dgm:spPr/>
      <dgm:t>
        <a:bodyPr/>
        <a:lstStyle/>
        <a:p>
          <a:endParaRPr lang="en-US"/>
        </a:p>
      </dgm:t>
    </dgm:pt>
    <dgm:pt modelId="{2978FA87-2B06-46A8-84DD-2474E1827DC3}">
      <dgm:prSet phldrT="[Text]" custT="1"/>
      <dgm:spPr/>
      <dgm:t>
        <a:bodyPr/>
        <a:lstStyle/>
        <a:p>
          <a:endParaRPr lang="en-US" sz="2000" b="1" dirty="0" smtClean="0">
            <a:solidFill>
              <a:schemeClr val="tx1"/>
            </a:solidFill>
          </a:endParaRPr>
        </a:p>
        <a:p>
          <a:r>
            <a:rPr lang="en-US" sz="2000" b="1" dirty="0" smtClean="0">
              <a:solidFill>
                <a:schemeClr val="tx1"/>
              </a:solidFill>
            </a:rPr>
            <a:t>INTRODUCTION</a:t>
          </a:r>
          <a:endParaRPr lang="en-US" sz="2000" b="1" dirty="0">
            <a:solidFill>
              <a:schemeClr val="tx1"/>
            </a:solidFill>
          </a:endParaRPr>
        </a:p>
      </dgm:t>
    </dgm:pt>
    <dgm:pt modelId="{B939783D-A422-459F-92CA-99270D5B770A}" type="parTrans" cxnId="{D364688F-B089-4FD8-AD36-368397062810}">
      <dgm:prSet/>
      <dgm:spPr/>
      <dgm:t>
        <a:bodyPr/>
        <a:lstStyle/>
        <a:p>
          <a:endParaRPr lang="en-US"/>
        </a:p>
      </dgm:t>
    </dgm:pt>
    <dgm:pt modelId="{F797913D-5B76-4929-B215-80D685113480}" type="sibTrans" cxnId="{D364688F-B089-4FD8-AD36-368397062810}">
      <dgm:prSet/>
      <dgm:spPr/>
      <dgm:t>
        <a:bodyPr/>
        <a:lstStyle/>
        <a:p>
          <a:endParaRPr lang="en-US"/>
        </a:p>
      </dgm:t>
    </dgm:pt>
    <dgm:pt modelId="{4C862B24-309D-4281-BC7F-2D6E745CF5E9}">
      <dgm:prSet phldrT="[Text]" custT="1"/>
      <dgm:spPr/>
      <dgm:t>
        <a:bodyPr/>
        <a:lstStyle/>
        <a:p>
          <a:r>
            <a:rPr lang="en-US" sz="2400" b="1" dirty="0" smtClean="0">
              <a:solidFill>
                <a:schemeClr val="tx1"/>
              </a:solidFill>
            </a:rPr>
            <a:t>CHAPTER-II</a:t>
          </a:r>
          <a:endParaRPr lang="en-US" sz="2400" b="1" dirty="0">
            <a:solidFill>
              <a:schemeClr val="tx1"/>
            </a:solidFill>
          </a:endParaRPr>
        </a:p>
      </dgm:t>
    </dgm:pt>
    <dgm:pt modelId="{72C51EB4-AE9E-416F-B5BA-7CC64A3F2275}" type="parTrans" cxnId="{39E573D4-7380-4E3F-A8DD-DF408B33E565}">
      <dgm:prSet/>
      <dgm:spPr/>
      <dgm:t>
        <a:bodyPr/>
        <a:lstStyle/>
        <a:p>
          <a:endParaRPr lang="en-US"/>
        </a:p>
      </dgm:t>
    </dgm:pt>
    <dgm:pt modelId="{AE26DAC0-39F9-4EA3-9352-33E31881213A}" type="sibTrans" cxnId="{39E573D4-7380-4E3F-A8DD-DF408B33E565}">
      <dgm:prSet/>
      <dgm:spPr/>
      <dgm:t>
        <a:bodyPr/>
        <a:lstStyle/>
        <a:p>
          <a:endParaRPr lang="en-US"/>
        </a:p>
      </dgm:t>
    </dgm:pt>
    <dgm:pt modelId="{AA998981-B791-45EC-8B8D-AAF22A0822A4}">
      <dgm:prSet phldrT="[Text]" custT="1"/>
      <dgm:spPr/>
      <dgm:t>
        <a:bodyPr/>
        <a:lstStyle/>
        <a:p>
          <a:endParaRPr lang="en-US" sz="2000" b="1" dirty="0" smtClean="0">
            <a:solidFill>
              <a:schemeClr val="tx1"/>
            </a:solidFill>
          </a:endParaRPr>
        </a:p>
        <a:p>
          <a:r>
            <a:rPr lang="en-US" sz="2000" b="1" dirty="0" smtClean="0">
              <a:solidFill>
                <a:schemeClr val="tx1"/>
              </a:solidFill>
            </a:rPr>
            <a:t>ASSIGNMENT OF SPECTRUM</a:t>
          </a:r>
          <a:endParaRPr lang="en-US" sz="2000" b="1" dirty="0">
            <a:solidFill>
              <a:schemeClr val="tx1"/>
            </a:solidFill>
          </a:endParaRPr>
        </a:p>
      </dgm:t>
    </dgm:pt>
    <dgm:pt modelId="{7A00FEAA-EA23-4D00-9BEF-76B7A26ECFD4}" type="parTrans" cxnId="{D2664DD8-77EA-4FAB-87F0-FAA5EDDCD16A}">
      <dgm:prSet/>
      <dgm:spPr/>
      <dgm:t>
        <a:bodyPr/>
        <a:lstStyle/>
        <a:p>
          <a:endParaRPr lang="en-US"/>
        </a:p>
      </dgm:t>
    </dgm:pt>
    <dgm:pt modelId="{97D87348-359D-4995-BC17-FCA3B6E0BB2F}" type="sibTrans" cxnId="{D2664DD8-77EA-4FAB-87F0-FAA5EDDCD16A}">
      <dgm:prSet/>
      <dgm:spPr/>
      <dgm:t>
        <a:bodyPr/>
        <a:lstStyle/>
        <a:p>
          <a:endParaRPr lang="en-US"/>
        </a:p>
      </dgm:t>
    </dgm:pt>
    <dgm:pt modelId="{859E86E2-6F66-4FD0-A389-49161A3126D7}">
      <dgm:prSet phldrT="[Text]" custT="1"/>
      <dgm:spPr/>
      <dgm:t>
        <a:bodyPr/>
        <a:lstStyle/>
        <a:p>
          <a:r>
            <a:rPr lang="en-US" sz="2400" b="1" dirty="0" smtClean="0">
              <a:solidFill>
                <a:schemeClr val="tx1"/>
              </a:solidFill>
            </a:rPr>
            <a:t>CHAPTER-III</a:t>
          </a:r>
          <a:endParaRPr lang="en-US" sz="2400" b="1" dirty="0">
            <a:solidFill>
              <a:schemeClr val="tx1"/>
            </a:solidFill>
          </a:endParaRPr>
        </a:p>
      </dgm:t>
    </dgm:pt>
    <dgm:pt modelId="{E80AC3A2-C9FF-4AF7-97F5-A8CF184EF8D4}" type="parTrans" cxnId="{65BA190D-F375-4362-B384-94F2CED6503A}">
      <dgm:prSet/>
      <dgm:spPr/>
      <dgm:t>
        <a:bodyPr/>
        <a:lstStyle/>
        <a:p>
          <a:endParaRPr lang="en-US"/>
        </a:p>
      </dgm:t>
    </dgm:pt>
    <dgm:pt modelId="{49B71AFE-A1E9-4ED6-95B2-FDA69586B71F}" type="sibTrans" cxnId="{65BA190D-F375-4362-B384-94F2CED6503A}">
      <dgm:prSet/>
      <dgm:spPr/>
      <dgm:t>
        <a:bodyPr/>
        <a:lstStyle/>
        <a:p>
          <a:endParaRPr lang="en-US"/>
        </a:p>
      </dgm:t>
    </dgm:pt>
    <dgm:pt modelId="{0668CDD1-2C1E-47F3-A35E-99D71F757422}">
      <dgm:prSet phldrT="[Text]" custT="1"/>
      <dgm:spPr/>
      <dgm:t>
        <a:bodyPr/>
        <a:lstStyle/>
        <a:p>
          <a:endParaRPr lang="en-IN" sz="2000" b="1" dirty="0" smtClean="0">
            <a:solidFill>
              <a:schemeClr val="tx1"/>
            </a:solidFill>
          </a:endParaRPr>
        </a:p>
        <a:p>
          <a:r>
            <a:rPr lang="en-IN" sz="2000" b="1" dirty="0" smtClean="0">
              <a:solidFill>
                <a:schemeClr val="tx1"/>
              </a:solidFill>
            </a:rPr>
            <a:t>MARKET BASED SPECTRUM MECHANISM: OTHER DIMENSIONS</a:t>
          </a:r>
          <a:endParaRPr lang="en-US" sz="2000" b="1" dirty="0">
            <a:solidFill>
              <a:schemeClr val="tx1"/>
            </a:solidFill>
          </a:endParaRPr>
        </a:p>
      </dgm:t>
    </dgm:pt>
    <dgm:pt modelId="{244CB52D-14D2-4C2D-821A-0523E8676A43}" type="parTrans" cxnId="{2D504E55-60A6-4636-BD46-141B0CA33D13}">
      <dgm:prSet/>
      <dgm:spPr/>
      <dgm:t>
        <a:bodyPr/>
        <a:lstStyle/>
        <a:p>
          <a:endParaRPr lang="en-US"/>
        </a:p>
      </dgm:t>
    </dgm:pt>
    <dgm:pt modelId="{B7322EBD-F199-4504-B0A3-3CD6527B4CC6}" type="sibTrans" cxnId="{2D504E55-60A6-4636-BD46-141B0CA33D13}">
      <dgm:prSet/>
      <dgm:spPr/>
      <dgm:t>
        <a:bodyPr/>
        <a:lstStyle/>
        <a:p>
          <a:endParaRPr lang="en-US"/>
        </a:p>
      </dgm:t>
    </dgm:pt>
    <dgm:pt modelId="{223BDAF5-A326-43E9-AB2A-863BBD0AB8D1}">
      <dgm:prSet phldrT="[Text]" custT="1"/>
      <dgm:spPr/>
      <dgm:t>
        <a:bodyPr/>
        <a:lstStyle/>
        <a:p>
          <a:r>
            <a:rPr lang="en-US" sz="2400" b="1" dirty="0" smtClean="0">
              <a:solidFill>
                <a:schemeClr val="tx1"/>
              </a:solidFill>
            </a:rPr>
            <a:t>CHAPTER-IV</a:t>
          </a:r>
          <a:endParaRPr lang="en-US" sz="2400" b="1" dirty="0">
            <a:solidFill>
              <a:schemeClr val="tx1"/>
            </a:solidFill>
          </a:endParaRPr>
        </a:p>
      </dgm:t>
    </dgm:pt>
    <dgm:pt modelId="{EF0845C6-30DD-4D22-8A10-D3E80F8A1A93}" type="parTrans" cxnId="{FC3FD658-60EB-49F2-B8A4-F9E7B75924A9}">
      <dgm:prSet/>
      <dgm:spPr/>
      <dgm:t>
        <a:bodyPr/>
        <a:lstStyle/>
        <a:p>
          <a:endParaRPr lang="en-US"/>
        </a:p>
      </dgm:t>
    </dgm:pt>
    <dgm:pt modelId="{C2FDE256-3FEC-41D5-B17C-E19889F8F589}" type="sibTrans" cxnId="{FC3FD658-60EB-49F2-B8A4-F9E7B75924A9}">
      <dgm:prSet/>
      <dgm:spPr/>
      <dgm:t>
        <a:bodyPr/>
        <a:lstStyle/>
        <a:p>
          <a:endParaRPr lang="en-US"/>
        </a:p>
      </dgm:t>
    </dgm:pt>
    <dgm:pt modelId="{6CB4E193-8050-4AC4-8D05-F12B4D2C22B6}">
      <dgm:prSet phldrT="[Text]" custT="1"/>
      <dgm:spPr/>
      <dgm:t>
        <a:bodyPr/>
        <a:lstStyle/>
        <a:p>
          <a:endParaRPr lang="en-US" sz="2000" b="1" dirty="0" smtClean="0">
            <a:solidFill>
              <a:schemeClr val="tx1"/>
            </a:solidFill>
          </a:endParaRPr>
        </a:p>
        <a:p>
          <a:r>
            <a:rPr lang="en-US" sz="2000" b="1" dirty="0" smtClean="0">
              <a:solidFill>
                <a:schemeClr val="tx1"/>
              </a:solidFill>
            </a:rPr>
            <a:t>SATRC COUNTRIES PERSPECTIVE </a:t>
          </a:r>
          <a:endParaRPr lang="en-US" sz="2000" b="1" dirty="0">
            <a:solidFill>
              <a:schemeClr val="tx1"/>
            </a:solidFill>
          </a:endParaRPr>
        </a:p>
      </dgm:t>
    </dgm:pt>
    <dgm:pt modelId="{49D02FCD-BD72-48CC-B8A5-B463B0855634}" type="parTrans" cxnId="{D73F9CE3-AE6D-4ABA-8BC9-AE096FDA6E7B}">
      <dgm:prSet/>
      <dgm:spPr/>
      <dgm:t>
        <a:bodyPr/>
        <a:lstStyle/>
        <a:p>
          <a:endParaRPr lang="en-US"/>
        </a:p>
      </dgm:t>
    </dgm:pt>
    <dgm:pt modelId="{A251661B-71B1-4BCB-AAA1-3D409C5FC138}" type="sibTrans" cxnId="{D73F9CE3-AE6D-4ABA-8BC9-AE096FDA6E7B}">
      <dgm:prSet/>
      <dgm:spPr/>
      <dgm:t>
        <a:bodyPr/>
        <a:lstStyle/>
        <a:p>
          <a:endParaRPr lang="en-US"/>
        </a:p>
      </dgm:t>
    </dgm:pt>
    <dgm:pt modelId="{2273FC3D-995B-4FD7-BC1E-6FE213517E6C}" type="pres">
      <dgm:prSet presAssocID="{B3716781-6E98-414C-B3F1-0F0C114201D3}" presName="Name0" presStyleCnt="0">
        <dgm:presLayoutVars>
          <dgm:dir/>
        </dgm:presLayoutVars>
      </dgm:prSet>
      <dgm:spPr/>
      <dgm:t>
        <a:bodyPr/>
        <a:lstStyle/>
        <a:p>
          <a:endParaRPr lang="en-US"/>
        </a:p>
      </dgm:t>
    </dgm:pt>
    <dgm:pt modelId="{241FAAD0-A853-4E5B-AD0D-ADB5C0D7EA73}" type="pres">
      <dgm:prSet presAssocID="{743C0022-BE44-4644-8568-80CAF27038C0}" presName="composite" presStyleCnt="0"/>
      <dgm:spPr/>
    </dgm:pt>
    <dgm:pt modelId="{DE8A0706-28C0-4D6D-A730-5A988E33FAF3}" type="pres">
      <dgm:prSet presAssocID="{743C0022-BE44-4644-8568-80CAF27038C0}" presName="Accent" presStyleLbl="alignAcc1" presStyleIdx="0" presStyleCnt="4"/>
      <dgm:spPr/>
    </dgm:pt>
    <dgm:pt modelId="{86A8E773-4925-4CFC-923E-37D2BF9CDCC8}" type="pres">
      <dgm:prSet presAssocID="{743C0022-BE44-4644-8568-80CAF27038C0}"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B1E5F901-70C7-49AA-9A34-21F27CF76570}" type="pres">
      <dgm:prSet presAssocID="{743C0022-BE44-4644-8568-80CAF27038C0}" presName="Child" presStyleLbl="revTx" presStyleIdx="0" presStyleCnt="4">
        <dgm:presLayoutVars>
          <dgm:bulletEnabled val="1"/>
        </dgm:presLayoutVars>
      </dgm:prSet>
      <dgm:spPr/>
      <dgm:t>
        <a:bodyPr/>
        <a:lstStyle/>
        <a:p>
          <a:endParaRPr lang="en-US"/>
        </a:p>
      </dgm:t>
    </dgm:pt>
    <dgm:pt modelId="{DC157020-937B-4E1E-BE44-D5FFB7B9C0EA}" type="pres">
      <dgm:prSet presAssocID="{743C0022-BE44-4644-8568-80CAF27038C0}" presName="Parent" presStyleLbl="alignNode1" presStyleIdx="0" presStyleCnt="4">
        <dgm:presLayoutVars>
          <dgm:bulletEnabled val="1"/>
        </dgm:presLayoutVars>
      </dgm:prSet>
      <dgm:spPr/>
      <dgm:t>
        <a:bodyPr/>
        <a:lstStyle/>
        <a:p>
          <a:endParaRPr lang="en-US"/>
        </a:p>
      </dgm:t>
    </dgm:pt>
    <dgm:pt modelId="{44D991D6-E3B7-4792-B8B7-12ECE7A924E2}" type="pres">
      <dgm:prSet presAssocID="{FEDC0464-41EE-42C2-8A48-63CF91CBD725}" presName="sibTrans" presStyleCnt="0"/>
      <dgm:spPr/>
    </dgm:pt>
    <dgm:pt modelId="{6DDC71A0-CA43-4B10-963A-CB2DFC7D897B}" type="pres">
      <dgm:prSet presAssocID="{4C862B24-309D-4281-BC7F-2D6E745CF5E9}" presName="composite" presStyleCnt="0"/>
      <dgm:spPr/>
    </dgm:pt>
    <dgm:pt modelId="{B62EFA9A-8511-4378-9A5B-AF6F0389B8C5}" type="pres">
      <dgm:prSet presAssocID="{4C862B24-309D-4281-BC7F-2D6E745CF5E9}" presName="Accent" presStyleLbl="alignAcc1" presStyleIdx="1" presStyleCnt="4"/>
      <dgm:spPr/>
    </dgm:pt>
    <dgm:pt modelId="{C9CD7770-BE5E-40D0-9076-D3F921125D95}" type="pres">
      <dgm:prSet presAssocID="{4C862B24-309D-4281-BC7F-2D6E745CF5E9}" presName="Image"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A322B0C9-285A-437D-9A9F-0A835FA4E197}" type="pres">
      <dgm:prSet presAssocID="{4C862B24-309D-4281-BC7F-2D6E745CF5E9}" presName="Child" presStyleLbl="revTx" presStyleIdx="1" presStyleCnt="4">
        <dgm:presLayoutVars>
          <dgm:bulletEnabled val="1"/>
        </dgm:presLayoutVars>
      </dgm:prSet>
      <dgm:spPr/>
      <dgm:t>
        <a:bodyPr/>
        <a:lstStyle/>
        <a:p>
          <a:endParaRPr lang="en-US"/>
        </a:p>
      </dgm:t>
    </dgm:pt>
    <dgm:pt modelId="{338636DF-6171-4653-B670-C3FFED59E118}" type="pres">
      <dgm:prSet presAssocID="{4C862B24-309D-4281-BC7F-2D6E745CF5E9}" presName="Parent" presStyleLbl="alignNode1" presStyleIdx="1" presStyleCnt="4">
        <dgm:presLayoutVars>
          <dgm:bulletEnabled val="1"/>
        </dgm:presLayoutVars>
      </dgm:prSet>
      <dgm:spPr/>
      <dgm:t>
        <a:bodyPr/>
        <a:lstStyle/>
        <a:p>
          <a:endParaRPr lang="en-US"/>
        </a:p>
      </dgm:t>
    </dgm:pt>
    <dgm:pt modelId="{9510E6D9-88B3-4693-B667-9739DAC56391}" type="pres">
      <dgm:prSet presAssocID="{AE26DAC0-39F9-4EA3-9352-33E31881213A}" presName="sibTrans" presStyleCnt="0"/>
      <dgm:spPr/>
    </dgm:pt>
    <dgm:pt modelId="{AFE0A7F3-9B3E-4109-A8B3-85E873783B16}" type="pres">
      <dgm:prSet presAssocID="{859E86E2-6F66-4FD0-A389-49161A3126D7}" presName="composite" presStyleCnt="0"/>
      <dgm:spPr/>
    </dgm:pt>
    <dgm:pt modelId="{1C25B691-BA90-4998-8556-F6A3A48E0958}" type="pres">
      <dgm:prSet presAssocID="{859E86E2-6F66-4FD0-A389-49161A3126D7}" presName="Accent" presStyleLbl="alignAcc1" presStyleIdx="2" presStyleCnt="4"/>
      <dgm:spPr/>
    </dgm:pt>
    <dgm:pt modelId="{059C0B90-8985-491F-83A3-9B0BBEE0849B}" type="pres">
      <dgm:prSet presAssocID="{859E86E2-6F66-4FD0-A389-49161A3126D7}" presName="Image"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928D7995-8BFE-4053-AABC-154D67CC004B}" type="pres">
      <dgm:prSet presAssocID="{859E86E2-6F66-4FD0-A389-49161A3126D7}" presName="Child" presStyleLbl="revTx" presStyleIdx="2" presStyleCnt="4">
        <dgm:presLayoutVars>
          <dgm:bulletEnabled val="1"/>
        </dgm:presLayoutVars>
      </dgm:prSet>
      <dgm:spPr/>
      <dgm:t>
        <a:bodyPr/>
        <a:lstStyle/>
        <a:p>
          <a:endParaRPr lang="en-US"/>
        </a:p>
      </dgm:t>
    </dgm:pt>
    <dgm:pt modelId="{2DFB1070-B091-4095-A24F-083BCAFE44E8}" type="pres">
      <dgm:prSet presAssocID="{859E86E2-6F66-4FD0-A389-49161A3126D7}" presName="Parent" presStyleLbl="alignNode1" presStyleIdx="2" presStyleCnt="4">
        <dgm:presLayoutVars>
          <dgm:bulletEnabled val="1"/>
        </dgm:presLayoutVars>
      </dgm:prSet>
      <dgm:spPr/>
      <dgm:t>
        <a:bodyPr/>
        <a:lstStyle/>
        <a:p>
          <a:endParaRPr lang="en-US"/>
        </a:p>
      </dgm:t>
    </dgm:pt>
    <dgm:pt modelId="{BBF85650-2F37-4D42-BF3E-80DC0CB1D366}" type="pres">
      <dgm:prSet presAssocID="{49B71AFE-A1E9-4ED6-95B2-FDA69586B71F}" presName="sibTrans" presStyleCnt="0"/>
      <dgm:spPr/>
    </dgm:pt>
    <dgm:pt modelId="{CE407FC0-690A-4808-B9C7-397462EDE63E}" type="pres">
      <dgm:prSet presAssocID="{223BDAF5-A326-43E9-AB2A-863BBD0AB8D1}" presName="composite" presStyleCnt="0"/>
      <dgm:spPr/>
    </dgm:pt>
    <dgm:pt modelId="{E0B7E320-CD54-45A0-9246-77FA237D44CC}" type="pres">
      <dgm:prSet presAssocID="{223BDAF5-A326-43E9-AB2A-863BBD0AB8D1}" presName="Accent" presStyleLbl="alignAcc1" presStyleIdx="3" presStyleCnt="4"/>
      <dgm:spPr/>
    </dgm:pt>
    <dgm:pt modelId="{185BFC8C-D3FB-473A-A047-31CECFC07CCD}" type="pres">
      <dgm:prSet presAssocID="{223BDAF5-A326-43E9-AB2A-863BBD0AB8D1}" presName="Image"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dgm:spPr>
    </dgm:pt>
    <dgm:pt modelId="{C14068BA-153B-4886-85C9-7E1BFD70CC15}" type="pres">
      <dgm:prSet presAssocID="{223BDAF5-A326-43E9-AB2A-863BBD0AB8D1}" presName="Child" presStyleLbl="revTx" presStyleIdx="3" presStyleCnt="4">
        <dgm:presLayoutVars>
          <dgm:bulletEnabled val="1"/>
        </dgm:presLayoutVars>
      </dgm:prSet>
      <dgm:spPr/>
      <dgm:t>
        <a:bodyPr/>
        <a:lstStyle/>
        <a:p>
          <a:endParaRPr lang="en-US"/>
        </a:p>
      </dgm:t>
    </dgm:pt>
    <dgm:pt modelId="{11C62C1D-1FBC-405C-A1E2-9C9D64F64718}" type="pres">
      <dgm:prSet presAssocID="{223BDAF5-A326-43E9-AB2A-863BBD0AB8D1}" presName="Parent" presStyleLbl="alignNode1" presStyleIdx="3" presStyleCnt="4">
        <dgm:presLayoutVars>
          <dgm:bulletEnabled val="1"/>
        </dgm:presLayoutVars>
      </dgm:prSet>
      <dgm:spPr/>
      <dgm:t>
        <a:bodyPr/>
        <a:lstStyle/>
        <a:p>
          <a:endParaRPr lang="en-US"/>
        </a:p>
      </dgm:t>
    </dgm:pt>
  </dgm:ptLst>
  <dgm:cxnLst>
    <dgm:cxn modelId="{FC3FD658-60EB-49F2-B8A4-F9E7B75924A9}" srcId="{B3716781-6E98-414C-B3F1-0F0C114201D3}" destId="{223BDAF5-A326-43E9-AB2A-863BBD0AB8D1}" srcOrd="3" destOrd="0" parTransId="{EF0845C6-30DD-4D22-8A10-D3E80F8A1A93}" sibTransId="{C2FDE256-3FEC-41D5-B17C-E19889F8F589}"/>
    <dgm:cxn modelId="{9F6EA7B6-0338-4C70-8D74-35CA9320B52B}" type="presOf" srcId="{4C862B24-309D-4281-BC7F-2D6E745CF5E9}" destId="{338636DF-6171-4653-B670-C3FFED59E118}" srcOrd="0" destOrd="0" presId="urn:microsoft.com/office/officeart/2008/layout/TitlePictureLineup"/>
    <dgm:cxn modelId="{713994A3-3CB6-4302-B20D-67F5E5DFC809}" type="presOf" srcId="{AA998981-B791-45EC-8B8D-AAF22A0822A4}" destId="{A322B0C9-285A-437D-9A9F-0A835FA4E197}" srcOrd="0" destOrd="0" presId="urn:microsoft.com/office/officeart/2008/layout/TitlePictureLineup"/>
    <dgm:cxn modelId="{39E573D4-7380-4E3F-A8DD-DF408B33E565}" srcId="{B3716781-6E98-414C-B3F1-0F0C114201D3}" destId="{4C862B24-309D-4281-BC7F-2D6E745CF5E9}" srcOrd="1" destOrd="0" parTransId="{72C51EB4-AE9E-416F-B5BA-7CC64A3F2275}" sibTransId="{AE26DAC0-39F9-4EA3-9352-33E31881213A}"/>
    <dgm:cxn modelId="{C0B55CC0-26F5-4558-AC8B-250902754C93}" type="presOf" srcId="{223BDAF5-A326-43E9-AB2A-863BBD0AB8D1}" destId="{11C62C1D-1FBC-405C-A1E2-9C9D64F64718}" srcOrd="0" destOrd="0" presId="urn:microsoft.com/office/officeart/2008/layout/TitlePictureLineup"/>
    <dgm:cxn modelId="{506EAB2C-DA1D-4E2C-911C-34DC98E0F56E}" type="presOf" srcId="{2978FA87-2B06-46A8-84DD-2474E1827DC3}" destId="{B1E5F901-70C7-49AA-9A34-21F27CF76570}" srcOrd="0" destOrd="0" presId="urn:microsoft.com/office/officeart/2008/layout/TitlePictureLineup"/>
    <dgm:cxn modelId="{2D504E55-60A6-4636-BD46-141B0CA33D13}" srcId="{859E86E2-6F66-4FD0-A389-49161A3126D7}" destId="{0668CDD1-2C1E-47F3-A35E-99D71F757422}" srcOrd="0" destOrd="0" parTransId="{244CB52D-14D2-4C2D-821A-0523E8676A43}" sibTransId="{B7322EBD-F199-4504-B0A3-3CD6527B4CC6}"/>
    <dgm:cxn modelId="{D364688F-B089-4FD8-AD36-368397062810}" srcId="{743C0022-BE44-4644-8568-80CAF27038C0}" destId="{2978FA87-2B06-46A8-84DD-2474E1827DC3}" srcOrd="0" destOrd="0" parTransId="{B939783D-A422-459F-92CA-99270D5B770A}" sibTransId="{F797913D-5B76-4929-B215-80D685113480}"/>
    <dgm:cxn modelId="{C454A6A9-E387-4C9E-A52B-DC0AD25E63C2}" srcId="{B3716781-6E98-414C-B3F1-0F0C114201D3}" destId="{743C0022-BE44-4644-8568-80CAF27038C0}" srcOrd="0" destOrd="0" parTransId="{ED8EBFF7-7415-427B-9DB1-86ED8D1F5618}" sibTransId="{FEDC0464-41EE-42C2-8A48-63CF91CBD725}"/>
    <dgm:cxn modelId="{A6B5D7C7-BFEC-4CC0-9A81-BD0F951F8933}" type="presOf" srcId="{859E86E2-6F66-4FD0-A389-49161A3126D7}" destId="{2DFB1070-B091-4095-A24F-083BCAFE44E8}" srcOrd="0" destOrd="0" presId="urn:microsoft.com/office/officeart/2008/layout/TitlePictureLineup"/>
    <dgm:cxn modelId="{B99FA323-F779-4BFE-AD0E-253057B219D4}" type="presOf" srcId="{6CB4E193-8050-4AC4-8D05-F12B4D2C22B6}" destId="{C14068BA-153B-4886-85C9-7E1BFD70CC15}" srcOrd="0" destOrd="0" presId="urn:microsoft.com/office/officeart/2008/layout/TitlePictureLineup"/>
    <dgm:cxn modelId="{65BA190D-F375-4362-B384-94F2CED6503A}" srcId="{B3716781-6E98-414C-B3F1-0F0C114201D3}" destId="{859E86E2-6F66-4FD0-A389-49161A3126D7}" srcOrd="2" destOrd="0" parTransId="{E80AC3A2-C9FF-4AF7-97F5-A8CF184EF8D4}" sibTransId="{49B71AFE-A1E9-4ED6-95B2-FDA69586B71F}"/>
    <dgm:cxn modelId="{58A7C4C9-1DEF-4C38-A7D5-FFCC6C3B6800}" type="presOf" srcId="{743C0022-BE44-4644-8568-80CAF27038C0}" destId="{DC157020-937B-4E1E-BE44-D5FFB7B9C0EA}" srcOrd="0" destOrd="0" presId="urn:microsoft.com/office/officeart/2008/layout/TitlePictureLineup"/>
    <dgm:cxn modelId="{B26FDE29-F266-4FF3-A6EF-78DE7AFEC036}" type="presOf" srcId="{B3716781-6E98-414C-B3F1-0F0C114201D3}" destId="{2273FC3D-995B-4FD7-BC1E-6FE213517E6C}" srcOrd="0" destOrd="0" presId="urn:microsoft.com/office/officeart/2008/layout/TitlePictureLineup"/>
    <dgm:cxn modelId="{D2664DD8-77EA-4FAB-87F0-FAA5EDDCD16A}" srcId="{4C862B24-309D-4281-BC7F-2D6E745CF5E9}" destId="{AA998981-B791-45EC-8B8D-AAF22A0822A4}" srcOrd="0" destOrd="0" parTransId="{7A00FEAA-EA23-4D00-9BEF-76B7A26ECFD4}" sibTransId="{97D87348-359D-4995-BC17-FCA3B6E0BB2F}"/>
    <dgm:cxn modelId="{D73F9CE3-AE6D-4ABA-8BC9-AE096FDA6E7B}" srcId="{223BDAF5-A326-43E9-AB2A-863BBD0AB8D1}" destId="{6CB4E193-8050-4AC4-8D05-F12B4D2C22B6}" srcOrd="0" destOrd="0" parTransId="{49D02FCD-BD72-48CC-B8A5-B463B0855634}" sibTransId="{A251661B-71B1-4BCB-AAA1-3D409C5FC138}"/>
    <dgm:cxn modelId="{74602E1F-C650-41B7-AF87-F3AFC16E6557}" type="presOf" srcId="{0668CDD1-2C1E-47F3-A35E-99D71F757422}" destId="{928D7995-8BFE-4053-AABC-154D67CC004B}" srcOrd="0" destOrd="0" presId="urn:microsoft.com/office/officeart/2008/layout/TitlePictureLineup"/>
    <dgm:cxn modelId="{A83AD62C-FAB4-419E-A7F4-1C928E3FA951}" type="presParOf" srcId="{2273FC3D-995B-4FD7-BC1E-6FE213517E6C}" destId="{241FAAD0-A853-4E5B-AD0D-ADB5C0D7EA73}" srcOrd="0" destOrd="0" presId="urn:microsoft.com/office/officeart/2008/layout/TitlePictureLineup"/>
    <dgm:cxn modelId="{D7E86DC0-EEE2-4A30-9B08-5DBF80BE7A65}" type="presParOf" srcId="{241FAAD0-A853-4E5B-AD0D-ADB5C0D7EA73}" destId="{DE8A0706-28C0-4D6D-A730-5A988E33FAF3}" srcOrd="0" destOrd="0" presId="urn:microsoft.com/office/officeart/2008/layout/TitlePictureLineup"/>
    <dgm:cxn modelId="{CD716D8F-DBD7-4EED-88B9-0A02076FCD21}" type="presParOf" srcId="{241FAAD0-A853-4E5B-AD0D-ADB5C0D7EA73}" destId="{86A8E773-4925-4CFC-923E-37D2BF9CDCC8}" srcOrd="1" destOrd="0" presId="urn:microsoft.com/office/officeart/2008/layout/TitlePictureLineup"/>
    <dgm:cxn modelId="{2CC49D2C-6BD0-47FB-B5D7-EC2B815F8B6A}" type="presParOf" srcId="{241FAAD0-A853-4E5B-AD0D-ADB5C0D7EA73}" destId="{B1E5F901-70C7-49AA-9A34-21F27CF76570}" srcOrd="2" destOrd="0" presId="urn:microsoft.com/office/officeart/2008/layout/TitlePictureLineup"/>
    <dgm:cxn modelId="{823CF286-7342-4A37-B570-EC34BBC68C16}" type="presParOf" srcId="{241FAAD0-A853-4E5B-AD0D-ADB5C0D7EA73}" destId="{DC157020-937B-4E1E-BE44-D5FFB7B9C0EA}" srcOrd="3" destOrd="0" presId="urn:microsoft.com/office/officeart/2008/layout/TitlePictureLineup"/>
    <dgm:cxn modelId="{3762F227-37C0-4AFA-8D15-482A85FB7EB8}" type="presParOf" srcId="{2273FC3D-995B-4FD7-BC1E-6FE213517E6C}" destId="{44D991D6-E3B7-4792-B8B7-12ECE7A924E2}" srcOrd="1" destOrd="0" presId="urn:microsoft.com/office/officeart/2008/layout/TitlePictureLineup"/>
    <dgm:cxn modelId="{CD2BEDD8-C513-4C98-948A-132BD1F51449}" type="presParOf" srcId="{2273FC3D-995B-4FD7-BC1E-6FE213517E6C}" destId="{6DDC71A0-CA43-4B10-963A-CB2DFC7D897B}" srcOrd="2" destOrd="0" presId="urn:microsoft.com/office/officeart/2008/layout/TitlePictureLineup"/>
    <dgm:cxn modelId="{131560BD-6341-46E6-9DBF-3D34452476C1}" type="presParOf" srcId="{6DDC71A0-CA43-4B10-963A-CB2DFC7D897B}" destId="{B62EFA9A-8511-4378-9A5B-AF6F0389B8C5}" srcOrd="0" destOrd="0" presId="urn:microsoft.com/office/officeart/2008/layout/TitlePictureLineup"/>
    <dgm:cxn modelId="{F70CFA04-22A5-4B2E-8C06-55EF0599F3AD}" type="presParOf" srcId="{6DDC71A0-CA43-4B10-963A-CB2DFC7D897B}" destId="{C9CD7770-BE5E-40D0-9076-D3F921125D95}" srcOrd="1" destOrd="0" presId="urn:microsoft.com/office/officeart/2008/layout/TitlePictureLineup"/>
    <dgm:cxn modelId="{AA0A938F-5802-4727-B28A-2C8285056C64}" type="presParOf" srcId="{6DDC71A0-CA43-4B10-963A-CB2DFC7D897B}" destId="{A322B0C9-285A-437D-9A9F-0A835FA4E197}" srcOrd="2" destOrd="0" presId="urn:microsoft.com/office/officeart/2008/layout/TitlePictureLineup"/>
    <dgm:cxn modelId="{BAE4EE56-D764-4E31-A28A-CD11C6519075}" type="presParOf" srcId="{6DDC71A0-CA43-4B10-963A-CB2DFC7D897B}" destId="{338636DF-6171-4653-B670-C3FFED59E118}" srcOrd="3" destOrd="0" presId="urn:microsoft.com/office/officeart/2008/layout/TitlePictureLineup"/>
    <dgm:cxn modelId="{ED9C4DF1-76E9-4078-9AD6-DBB3B2236730}" type="presParOf" srcId="{2273FC3D-995B-4FD7-BC1E-6FE213517E6C}" destId="{9510E6D9-88B3-4693-B667-9739DAC56391}" srcOrd="3" destOrd="0" presId="urn:microsoft.com/office/officeart/2008/layout/TitlePictureLineup"/>
    <dgm:cxn modelId="{5067CC02-486C-46F0-978D-2EB5FEA7ECAD}" type="presParOf" srcId="{2273FC3D-995B-4FD7-BC1E-6FE213517E6C}" destId="{AFE0A7F3-9B3E-4109-A8B3-85E873783B16}" srcOrd="4" destOrd="0" presId="urn:microsoft.com/office/officeart/2008/layout/TitlePictureLineup"/>
    <dgm:cxn modelId="{D7A6048A-F653-4E77-9B29-97C4BBE42574}" type="presParOf" srcId="{AFE0A7F3-9B3E-4109-A8B3-85E873783B16}" destId="{1C25B691-BA90-4998-8556-F6A3A48E0958}" srcOrd="0" destOrd="0" presId="urn:microsoft.com/office/officeart/2008/layout/TitlePictureLineup"/>
    <dgm:cxn modelId="{C0CD7641-2287-44BB-9FA8-144DDD5A41B5}" type="presParOf" srcId="{AFE0A7F3-9B3E-4109-A8B3-85E873783B16}" destId="{059C0B90-8985-491F-83A3-9B0BBEE0849B}" srcOrd="1" destOrd="0" presId="urn:microsoft.com/office/officeart/2008/layout/TitlePictureLineup"/>
    <dgm:cxn modelId="{9C7D285B-5EB3-4802-AC9E-AE6D9E3144FD}" type="presParOf" srcId="{AFE0A7F3-9B3E-4109-A8B3-85E873783B16}" destId="{928D7995-8BFE-4053-AABC-154D67CC004B}" srcOrd="2" destOrd="0" presId="urn:microsoft.com/office/officeart/2008/layout/TitlePictureLineup"/>
    <dgm:cxn modelId="{3C1BFC98-297B-4E18-BBC7-685C6F2C9839}" type="presParOf" srcId="{AFE0A7F3-9B3E-4109-A8B3-85E873783B16}" destId="{2DFB1070-B091-4095-A24F-083BCAFE44E8}" srcOrd="3" destOrd="0" presId="urn:microsoft.com/office/officeart/2008/layout/TitlePictureLineup"/>
    <dgm:cxn modelId="{45438948-BF66-4341-9934-83AB3BE29575}" type="presParOf" srcId="{2273FC3D-995B-4FD7-BC1E-6FE213517E6C}" destId="{BBF85650-2F37-4D42-BF3E-80DC0CB1D366}" srcOrd="5" destOrd="0" presId="urn:microsoft.com/office/officeart/2008/layout/TitlePictureLineup"/>
    <dgm:cxn modelId="{5F2F7199-415E-4FDE-A990-EE1520945AFD}" type="presParOf" srcId="{2273FC3D-995B-4FD7-BC1E-6FE213517E6C}" destId="{CE407FC0-690A-4808-B9C7-397462EDE63E}" srcOrd="6" destOrd="0" presId="urn:microsoft.com/office/officeart/2008/layout/TitlePictureLineup"/>
    <dgm:cxn modelId="{D5265290-44B4-482E-98B1-BC296A22868C}" type="presParOf" srcId="{CE407FC0-690A-4808-B9C7-397462EDE63E}" destId="{E0B7E320-CD54-45A0-9246-77FA237D44CC}" srcOrd="0" destOrd="0" presId="urn:microsoft.com/office/officeart/2008/layout/TitlePictureLineup"/>
    <dgm:cxn modelId="{4627AE92-299E-4DED-A57D-0CCCB1B61D59}" type="presParOf" srcId="{CE407FC0-690A-4808-B9C7-397462EDE63E}" destId="{185BFC8C-D3FB-473A-A047-31CECFC07CCD}" srcOrd="1" destOrd="0" presId="urn:microsoft.com/office/officeart/2008/layout/TitlePictureLineup"/>
    <dgm:cxn modelId="{D9AFFC70-1F7C-490C-AEAA-7DC7C280F1E7}" type="presParOf" srcId="{CE407FC0-690A-4808-B9C7-397462EDE63E}" destId="{C14068BA-153B-4886-85C9-7E1BFD70CC15}" srcOrd="2" destOrd="0" presId="urn:microsoft.com/office/officeart/2008/layout/TitlePictureLineup"/>
    <dgm:cxn modelId="{073B9664-B038-4BB0-B4DE-DB424A66C0BB}" type="presParOf" srcId="{CE407FC0-690A-4808-B9C7-397462EDE63E}" destId="{11C62C1D-1FBC-405C-A1E2-9C9D64F64718}"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BDAD909-342F-4832-B409-E58CA14E8A07}" type="doc">
      <dgm:prSet loTypeId="urn:microsoft.com/office/officeart/2005/8/layout/venn1" loCatId="relationship" qsTypeId="urn:microsoft.com/office/officeart/2005/8/quickstyle/3d2" qsCatId="3D" csTypeId="urn:microsoft.com/office/officeart/2005/8/colors/colorful3" csCatId="colorful" phldr="1"/>
      <dgm:spPr/>
      <dgm:t>
        <a:bodyPr/>
        <a:lstStyle/>
        <a:p>
          <a:endParaRPr lang="en-US"/>
        </a:p>
      </dgm:t>
    </dgm:pt>
    <dgm:pt modelId="{7118D272-5F74-45D9-AE99-BD0B4F0571BC}">
      <dgm:prSet phldrT="[Text]" custT="1"/>
      <dgm:spPr/>
      <dgm:t>
        <a:bodyPr/>
        <a:lstStyle/>
        <a:p>
          <a:r>
            <a:rPr lang="en-US" sz="2800" b="1" dirty="0" smtClean="0"/>
            <a:t>Changes to international agreements</a:t>
          </a:r>
          <a:endParaRPr lang="en-US" sz="2800" b="1" dirty="0"/>
        </a:p>
      </dgm:t>
    </dgm:pt>
    <dgm:pt modelId="{96AEB557-71DE-4DFD-A648-E8B86F3BD967}" type="parTrans" cxnId="{325C8C3C-0B6D-45E2-99AE-03EEFDBD8DC5}">
      <dgm:prSet/>
      <dgm:spPr/>
      <dgm:t>
        <a:bodyPr/>
        <a:lstStyle/>
        <a:p>
          <a:endParaRPr lang="en-US"/>
        </a:p>
      </dgm:t>
    </dgm:pt>
    <dgm:pt modelId="{75779D86-5E5D-4585-A860-E262DBEF839D}" type="sibTrans" cxnId="{325C8C3C-0B6D-45E2-99AE-03EEFDBD8DC5}">
      <dgm:prSet/>
      <dgm:spPr/>
      <dgm:t>
        <a:bodyPr/>
        <a:lstStyle/>
        <a:p>
          <a:endParaRPr lang="en-US"/>
        </a:p>
      </dgm:t>
    </dgm:pt>
    <dgm:pt modelId="{90BC6D6B-D47E-4018-A455-C44E7BFAB2C5}">
      <dgm:prSet phldrT="[Text]" custT="1"/>
      <dgm:spPr/>
      <dgm:t>
        <a:bodyPr/>
        <a:lstStyle/>
        <a:p>
          <a:r>
            <a:rPr lang="en-US" sz="2800" b="1" dirty="0" smtClean="0"/>
            <a:t>Clearance and mitigation of co-existence challenges</a:t>
          </a:r>
          <a:endParaRPr lang="en-US" sz="2800" b="1" dirty="0"/>
        </a:p>
      </dgm:t>
    </dgm:pt>
    <dgm:pt modelId="{78B708E5-6ABE-41F0-AF82-3B146E844F42}" type="parTrans" cxnId="{0CF1CF96-7CD1-4649-BE85-D030DC857270}">
      <dgm:prSet/>
      <dgm:spPr/>
      <dgm:t>
        <a:bodyPr/>
        <a:lstStyle/>
        <a:p>
          <a:endParaRPr lang="en-US"/>
        </a:p>
      </dgm:t>
    </dgm:pt>
    <dgm:pt modelId="{5CC303A8-AA0F-4371-94A4-9B8A90C4C474}" type="sibTrans" cxnId="{0CF1CF96-7CD1-4649-BE85-D030DC857270}">
      <dgm:prSet/>
      <dgm:spPr/>
      <dgm:t>
        <a:bodyPr/>
        <a:lstStyle/>
        <a:p>
          <a:endParaRPr lang="en-US"/>
        </a:p>
      </dgm:t>
    </dgm:pt>
    <dgm:pt modelId="{22B55D45-42CE-41F7-A2A0-7E8B452A7F59}">
      <dgm:prSet phldrT="[Text]" custT="1"/>
      <dgm:spPr/>
      <dgm:t>
        <a:bodyPr/>
        <a:lstStyle/>
        <a:p>
          <a:r>
            <a:rPr lang="en-US" sz="2800" b="1" dirty="0" smtClean="0"/>
            <a:t>Implications for competition in relevant markets</a:t>
          </a:r>
          <a:endParaRPr lang="en-US" sz="2800" b="1" dirty="0"/>
        </a:p>
      </dgm:t>
    </dgm:pt>
    <dgm:pt modelId="{39254D3B-12C4-49F4-BE17-F0FD75B62E62}" type="parTrans" cxnId="{1E500373-A17C-4DAA-AD2E-6ADE3B2478C4}">
      <dgm:prSet/>
      <dgm:spPr/>
      <dgm:t>
        <a:bodyPr/>
        <a:lstStyle/>
        <a:p>
          <a:endParaRPr lang="en-US"/>
        </a:p>
      </dgm:t>
    </dgm:pt>
    <dgm:pt modelId="{CC690B08-79A6-46A3-AA00-4C593BCCC3A6}" type="sibTrans" cxnId="{1E500373-A17C-4DAA-AD2E-6ADE3B2478C4}">
      <dgm:prSet/>
      <dgm:spPr/>
      <dgm:t>
        <a:bodyPr/>
        <a:lstStyle/>
        <a:p>
          <a:endParaRPr lang="en-US"/>
        </a:p>
      </dgm:t>
    </dgm:pt>
    <dgm:pt modelId="{24E6176B-CD25-4BB8-89CD-D9BECB3C0FB1}" type="pres">
      <dgm:prSet presAssocID="{3BDAD909-342F-4832-B409-E58CA14E8A07}" presName="compositeShape" presStyleCnt="0">
        <dgm:presLayoutVars>
          <dgm:chMax val="7"/>
          <dgm:dir/>
          <dgm:resizeHandles val="exact"/>
        </dgm:presLayoutVars>
      </dgm:prSet>
      <dgm:spPr/>
      <dgm:t>
        <a:bodyPr/>
        <a:lstStyle/>
        <a:p>
          <a:endParaRPr lang="en-US"/>
        </a:p>
      </dgm:t>
    </dgm:pt>
    <dgm:pt modelId="{107FBCA0-557A-4A53-BB57-2352613E3A6F}" type="pres">
      <dgm:prSet presAssocID="{7118D272-5F74-45D9-AE99-BD0B4F0571BC}" presName="circ1" presStyleLbl="vennNode1" presStyleIdx="0" presStyleCnt="3"/>
      <dgm:spPr/>
      <dgm:t>
        <a:bodyPr/>
        <a:lstStyle/>
        <a:p>
          <a:endParaRPr lang="en-US"/>
        </a:p>
      </dgm:t>
    </dgm:pt>
    <dgm:pt modelId="{F7B348A7-5E08-40FB-AB7C-0B7C3F1264F8}" type="pres">
      <dgm:prSet presAssocID="{7118D272-5F74-45D9-AE99-BD0B4F0571BC}" presName="circ1Tx" presStyleLbl="revTx" presStyleIdx="0" presStyleCnt="0">
        <dgm:presLayoutVars>
          <dgm:chMax val="0"/>
          <dgm:chPref val="0"/>
          <dgm:bulletEnabled val="1"/>
        </dgm:presLayoutVars>
      </dgm:prSet>
      <dgm:spPr/>
      <dgm:t>
        <a:bodyPr/>
        <a:lstStyle/>
        <a:p>
          <a:endParaRPr lang="en-US"/>
        </a:p>
      </dgm:t>
    </dgm:pt>
    <dgm:pt modelId="{CD763D56-9803-408C-A015-D8EA66DC51EF}" type="pres">
      <dgm:prSet presAssocID="{90BC6D6B-D47E-4018-A455-C44E7BFAB2C5}" presName="circ2" presStyleLbl="vennNode1" presStyleIdx="1" presStyleCnt="3"/>
      <dgm:spPr/>
      <dgm:t>
        <a:bodyPr/>
        <a:lstStyle/>
        <a:p>
          <a:endParaRPr lang="en-US"/>
        </a:p>
      </dgm:t>
    </dgm:pt>
    <dgm:pt modelId="{5A40D660-226A-4B26-9E2D-E212F4BFCE35}" type="pres">
      <dgm:prSet presAssocID="{90BC6D6B-D47E-4018-A455-C44E7BFAB2C5}" presName="circ2Tx" presStyleLbl="revTx" presStyleIdx="0" presStyleCnt="0">
        <dgm:presLayoutVars>
          <dgm:chMax val="0"/>
          <dgm:chPref val="0"/>
          <dgm:bulletEnabled val="1"/>
        </dgm:presLayoutVars>
      </dgm:prSet>
      <dgm:spPr/>
      <dgm:t>
        <a:bodyPr/>
        <a:lstStyle/>
        <a:p>
          <a:endParaRPr lang="en-US"/>
        </a:p>
      </dgm:t>
    </dgm:pt>
    <dgm:pt modelId="{09BE3D5B-88D7-4685-BCB5-E1B43AF30F1E}" type="pres">
      <dgm:prSet presAssocID="{22B55D45-42CE-41F7-A2A0-7E8B452A7F59}" presName="circ3" presStyleLbl="vennNode1" presStyleIdx="2" presStyleCnt="3"/>
      <dgm:spPr/>
      <dgm:t>
        <a:bodyPr/>
        <a:lstStyle/>
        <a:p>
          <a:endParaRPr lang="en-US"/>
        </a:p>
      </dgm:t>
    </dgm:pt>
    <dgm:pt modelId="{3D9BE472-595E-48B0-A611-5A79C1EFA097}" type="pres">
      <dgm:prSet presAssocID="{22B55D45-42CE-41F7-A2A0-7E8B452A7F59}" presName="circ3Tx" presStyleLbl="revTx" presStyleIdx="0" presStyleCnt="0">
        <dgm:presLayoutVars>
          <dgm:chMax val="0"/>
          <dgm:chPref val="0"/>
          <dgm:bulletEnabled val="1"/>
        </dgm:presLayoutVars>
      </dgm:prSet>
      <dgm:spPr/>
      <dgm:t>
        <a:bodyPr/>
        <a:lstStyle/>
        <a:p>
          <a:endParaRPr lang="en-US"/>
        </a:p>
      </dgm:t>
    </dgm:pt>
  </dgm:ptLst>
  <dgm:cxnLst>
    <dgm:cxn modelId="{CCF1112D-9C0A-4BF3-A44B-B8F6F6B8B250}" type="presOf" srcId="{90BC6D6B-D47E-4018-A455-C44E7BFAB2C5}" destId="{5A40D660-226A-4B26-9E2D-E212F4BFCE35}" srcOrd="1" destOrd="0" presId="urn:microsoft.com/office/officeart/2005/8/layout/venn1"/>
    <dgm:cxn modelId="{82E81728-EB0A-4ED9-931B-6BF4E423B3BD}" type="presOf" srcId="{7118D272-5F74-45D9-AE99-BD0B4F0571BC}" destId="{107FBCA0-557A-4A53-BB57-2352613E3A6F}" srcOrd="0" destOrd="0" presId="urn:microsoft.com/office/officeart/2005/8/layout/venn1"/>
    <dgm:cxn modelId="{1E500373-A17C-4DAA-AD2E-6ADE3B2478C4}" srcId="{3BDAD909-342F-4832-B409-E58CA14E8A07}" destId="{22B55D45-42CE-41F7-A2A0-7E8B452A7F59}" srcOrd="2" destOrd="0" parTransId="{39254D3B-12C4-49F4-BE17-F0FD75B62E62}" sibTransId="{CC690B08-79A6-46A3-AA00-4C593BCCC3A6}"/>
    <dgm:cxn modelId="{581AD39C-6F50-4D52-A195-AD7F239C437D}" type="presOf" srcId="{7118D272-5F74-45D9-AE99-BD0B4F0571BC}" destId="{F7B348A7-5E08-40FB-AB7C-0B7C3F1264F8}" srcOrd="1" destOrd="0" presId="urn:microsoft.com/office/officeart/2005/8/layout/venn1"/>
    <dgm:cxn modelId="{97683568-2996-4834-8F61-862A6C5AB401}" type="presOf" srcId="{22B55D45-42CE-41F7-A2A0-7E8B452A7F59}" destId="{09BE3D5B-88D7-4685-BCB5-E1B43AF30F1E}" srcOrd="0" destOrd="0" presId="urn:microsoft.com/office/officeart/2005/8/layout/venn1"/>
    <dgm:cxn modelId="{0CF1CF96-7CD1-4649-BE85-D030DC857270}" srcId="{3BDAD909-342F-4832-B409-E58CA14E8A07}" destId="{90BC6D6B-D47E-4018-A455-C44E7BFAB2C5}" srcOrd="1" destOrd="0" parTransId="{78B708E5-6ABE-41F0-AF82-3B146E844F42}" sibTransId="{5CC303A8-AA0F-4371-94A4-9B8A90C4C474}"/>
    <dgm:cxn modelId="{325C8C3C-0B6D-45E2-99AE-03EEFDBD8DC5}" srcId="{3BDAD909-342F-4832-B409-E58CA14E8A07}" destId="{7118D272-5F74-45D9-AE99-BD0B4F0571BC}" srcOrd="0" destOrd="0" parTransId="{96AEB557-71DE-4DFD-A648-E8B86F3BD967}" sibTransId="{75779D86-5E5D-4585-A860-E262DBEF839D}"/>
    <dgm:cxn modelId="{255BE9AE-76E8-4610-AED8-4BCAF4B07304}" type="presOf" srcId="{90BC6D6B-D47E-4018-A455-C44E7BFAB2C5}" destId="{CD763D56-9803-408C-A015-D8EA66DC51EF}" srcOrd="0" destOrd="0" presId="urn:microsoft.com/office/officeart/2005/8/layout/venn1"/>
    <dgm:cxn modelId="{138D3545-2819-4FBD-9F26-6E3BB2A8BE0A}" type="presOf" srcId="{3BDAD909-342F-4832-B409-E58CA14E8A07}" destId="{24E6176B-CD25-4BB8-89CD-D9BECB3C0FB1}" srcOrd="0" destOrd="0" presId="urn:microsoft.com/office/officeart/2005/8/layout/venn1"/>
    <dgm:cxn modelId="{986D070A-CA87-4A55-A3EB-192CC7F1B658}" type="presOf" srcId="{22B55D45-42CE-41F7-A2A0-7E8B452A7F59}" destId="{3D9BE472-595E-48B0-A611-5A79C1EFA097}" srcOrd="1" destOrd="0" presId="urn:microsoft.com/office/officeart/2005/8/layout/venn1"/>
    <dgm:cxn modelId="{E765A863-FB03-4FA1-8079-70E1CE09C216}" type="presParOf" srcId="{24E6176B-CD25-4BB8-89CD-D9BECB3C0FB1}" destId="{107FBCA0-557A-4A53-BB57-2352613E3A6F}" srcOrd="0" destOrd="0" presId="urn:microsoft.com/office/officeart/2005/8/layout/venn1"/>
    <dgm:cxn modelId="{A84FC128-8CEF-4093-884B-E0C163DBF764}" type="presParOf" srcId="{24E6176B-CD25-4BB8-89CD-D9BECB3C0FB1}" destId="{F7B348A7-5E08-40FB-AB7C-0B7C3F1264F8}" srcOrd="1" destOrd="0" presId="urn:microsoft.com/office/officeart/2005/8/layout/venn1"/>
    <dgm:cxn modelId="{40BCD05B-B466-4021-AC2E-04650B124235}" type="presParOf" srcId="{24E6176B-CD25-4BB8-89CD-D9BECB3C0FB1}" destId="{CD763D56-9803-408C-A015-D8EA66DC51EF}" srcOrd="2" destOrd="0" presId="urn:microsoft.com/office/officeart/2005/8/layout/venn1"/>
    <dgm:cxn modelId="{24B16259-2B0B-4013-AA15-05DF6E630E7C}" type="presParOf" srcId="{24E6176B-CD25-4BB8-89CD-D9BECB3C0FB1}" destId="{5A40D660-226A-4B26-9E2D-E212F4BFCE35}" srcOrd="3" destOrd="0" presId="urn:microsoft.com/office/officeart/2005/8/layout/venn1"/>
    <dgm:cxn modelId="{AB8D32F4-6E32-4059-9068-7BCFD4AC99E9}" type="presParOf" srcId="{24E6176B-CD25-4BB8-89CD-D9BECB3C0FB1}" destId="{09BE3D5B-88D7-4685-BCB5-E1B43AF30F1E}" srcOrd="4" destOrd="0" presId="urn:microsoft.com/office/officeart/2005/8/layout/venn1"/>
    <dgm:cxn modelId="{F9E6373E-5680-41C4-ACDB-FC791B316E29}" type="presParOf" srcId="{24E6176B-CD25-4BB8-89CD-D9BECB3C0FB1}" destId="{3D9BE472-595E-48B0-A611-5A79C1EFA09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3F5BB0E-7BF0-413B-853D-07A54EC0A98C}" type="doc">
      <dgm:prSet loTypeId="urn:microsoft.com/office/officeart/2005/8/layout/arrow3" loCatId="relationship" qsTypeId="urn:microsoft.com/office/officeart/2005/8/quickstyle/3d1" qsCatId="3D" csTypeId="urn:microsoft.com/office/officeart/2005/8/colors/colorful5" csCatId="colorful" phldr="1"/>
      <dgm:spPr/>
      <dgm:t>
        <a:bodyPr/>
        <a:lstStyle/>
        <a:p>
          <a:endParaRPr lang="en-US"/>
        </a:p>
      </dgm:t>
    </dgm:pt>
    <dgm:pt modelId="{925B01B6-90C3-4411-BB02-CC6FC10B0D93}">
      <dgm:prSet phldrT="[Text]"/>
      <dgm:spPr/>
      <dgm:t>
        <a:bodyPr/>
        <a:lstStyle/>
        <a:p>
          <a:r>
            <a:rPr lang="en-US" b="1" dirty="0" smtClean="0"/>
            <a:t>Thank you for your attention</a:t>
          </a:r>
          <a:endParaRPr lang="en-US" b="1" dirty="0"/>
        </a:p>
      </dgm:t>
    </dgm:pt>
    <dgm:pt modelId="{D8F642D3-27A7-4378-90B3-91EA3B624245}" type="parTrans" cxnId="{23A10390-2B12-4EDB-A5D9-8BF29CF41DE3}">
      <dgm:prSet/>
      <dgm:spPr/>
      <dgm:t>
        <a:bodyPr/>
        <a:lstStyle/>
        <a:p>
          <a:endParaRPr lang="en-US"/>
        </a:p>
      </dgm:t>
    </dgm:pt>
    <dgm:pt modelId="{6E1EE4D0-99C0-4761-893F-9AA8DAC33DC8}" type="sibTrans" cxnId="{23A10390-2B12-4EDB-A5D9-8BF29CF41DE3}">
      <dgm:prSet/>
      <dgm:spPr/>
      <dgm:t>
        <a:bodyPr/>
        <a:lstStyle/>
        <a:p>
          <a:endParaRPr lang="en-US"/>
        </a:p>
      </dgm:t>
    </dgm:pt>
    <dgm:pt modelId="{F2406455-0E2D-45D3-93CF-6D901F8EB61A}">
      <dgm:prSet phldrT="[Text]"/>
      <dgm:spPr/>
      <dgm:t>
        <a:bodyPr/>
        <a:lstStyle/>
        <a:p>
          <a:r>
            <a:rPr lang="en-US" b="1" dirty="0" smtClean="0"/>
            <a:t>Any questions</a:t>
          </a:r>
          <a:endParaRPr lang="en-US" b="1" dirty="0"/>
        </a:p>
      </dgm:t>
    </dgm:pt>
    <dgm:pt modelId="{9E52CB7E-A097-49C2-AF06-96A3975E4344}" type="parTrans" cxnId="{76ED1589-1097-4AE8-A96E-ECB7D5CBE9B4}">
      <dgm:prSet/>
      <dgm:spPr/>
      <dgm:t>
        <a:bodyPr/>
        <a:lstStyle/>
        <a:p>
          <a:endParaRPr lang="en-US"/>
        </a:p>
      </dgm:t>
    </dgm:pt>
    <dgm:pt modelId="{88E3F31D-741C-40A6-A66C-AE3423176A42}" type="sibTrans" cxnId="{76ED1589-1097-4AE8-A96E-ECB7D5CBE9B4}">
      <dgm:prSet/>
      <dgm:spPr/>
      <dgm:t>
        <a:bodyPr/>
        <a:lstStyle/>
        <a:p>
          <a:endParaRPr lang="en-US"/>
        </a:p>
      </dgm:t>
    </dgm:pt>
    <dgm:pt modelId="{70FBF443-3DD8-4D18-8AB6-39F5A7B9886F}" type="pres">
      <dgm:prSet presAssocID="{43F5BB0E-7BF0-413B-853D-07A54EC0A98C}" presName="compositeShape" presStyleCnt="0">
        <dgm:presLayoutVars>
          <dgm:chMax val="2"/>
          <dgm:dir/>
          <dgm:resizeHandles val="exact"/>
        </dgm:presLayoutVars>
      </dgm:prSet>
      <dgm:spPr/>
      <dgm:t>
        <a:bodyPr/>
        <a:lstStyle/>
        <a:p>
          <a:endParaRPr lang="en-US"/>
        </a:p>
      </dgm:t>
    </dgm:pt>
    <dgm:pt modelId="{355966B1-D42E-46EB-9C3A-151B7EC2D29A}" type="pres">
      <dgm:prSet presAssocID="{43F5BB0E-7BF0-413B-853D-07A54EC0A98C}" presName="divider" presStyleLbl="fgShp" presStyleIdx="0" presStyleCnt="1"/>
      <dgm:spPr/>
    </dgm:pt>
    <dgm:pt modelId="{47BF52B6-43ED-417A-A75B-83BC441A2A6A}" type="pres">
      <dgm:prSet presAssocID="{925B01B6-90C3-4411-BB02-CC6FC10B0D93}" presName="downArrow" presStyleLbl="node1" presStyleIdx="0" presStyleCnt="2"/>
      <dgm:spPr/>
    </dgm:pt>
    <dgm:pt modelId="{B714CD66-091C-48F5-9384-EE9CC779F4FC}" type="pres">
      <dgm:prSet presAssocID="{925B01B6-90C3-4411-BB02-CC6FC10B0D93}" presName="downArrowText" presStyleLbl="revTx" presStyleIdx="0" presStyleCnt="2">
        <dgm:presLayoutVars>
          <dgm:bulletEnabled val="1"/>
        </dgm:presLayoutVars>
      </dgm:prSet>
      <dgm:spPr/>
      <dgm:t>
        <a:bodyPr/>
        <a:lstStyle/>
        <a:p>
          <a:endParaRPr lang="en-US"/>
        </a:p>
      </dgm:t>
    </dgm:pt>
    <dgm:pt modelId="{F8892822-0A99-4C2C-ADB2-6855961797BF}" type="pres">
      <dgm:prSet presAssocID="{F2406455-0E2D-45D3-93CF-6D901F8EB61A}" presName="upArrow" presStyleLbl="node1" presStyleIdx="1" presStyleCnt="2"/>
      <dgm:spPr/>
    </dgm:pt>
    <dgm:pt modelId="{A7BDA2E5-11CC-495F-9AF3-02CF08219D28}" type="pres">
      <dgm:prSet presAssocID="{F2406455-0E2D-45D3-93CF-6D901F8EB61A}" presName="upArrowText" presStyleLbl="revTx" presStyleIdx="1" presStyleCnt="2" custLinFactNeighborX="31250" custLinFactNeighborY="6205">
        <dgm:presLayoutVars>
          <dgm:bulletEnabled val="1"/>
        </dgm:presLayoutVars>
      </dgm:prSet>
      <dgm:spPr/>
      <dgm:t>
        <a:bodyPr/>
        <a:lstStyle/>
        <a:p>
          <a:endParaRPr lang="en-US"/>
        </a:p>
      </dgm:t>
    </dgm:pt>
  </dgm:ptLst>
  <dgm:cxnLst>
    <dgm:cxn modelId="{44C193E1-78DC-4AA1-809D-4B56FF6DBE4C}" type="presOf" srcId="{F2406455-0E2D-45D3-93CF-6D901F8EB61A}" destId="{A7BDA2E5-11CC-495F-9AF3-02CF08219D28}" srcOrd="0" destOrd="0" presId="urn:microsoft.com/office/officeart/2005/8/layout/arrow3"/>
    <dgm:cxn modelId="{C1B29B23-B346-4640-8D42-37A7C8E3612C}" type="presOf" srcId="{43F5BB0E-7BF0-413B-853D-07A54EC0A98C}" destId="{70FBF443-3DD8-4D18-8AB6-39F5A7B9886F}" srcOrd="0" destOrd="0" presId="urn:microsoft.com/office/officeart/2005/8/layout/arrow3"/>
    <dgm:cxn modelId="{0A102A2B-E1B6-4243-9A30-3714AAAE09D9}" type="presOf" srcId="{925B01B6-90C3-4411-BB02-CC6FC10B0D93}" destId="{B714CD66-091C-48F5-9384-EE9CC779F4FC}" srcOrd="0" destOrd="0" presId="urn:microsoft.com/office/officeart/2005/8/layout/arrow3"/>
    <dgm:cxn modelId="{76ED1589-1097-4AE8-A96E-ECB7D5CBE9B4}" srcId="{43F5BB0E-7BF0-413B-853D-07A54EC0A98C}" destId="{F2406455-0E2D-45D3-93CF-6D901F8EB61A}" srcOrd="1" destOrd="0" parTransId="{9E52CB7E-A097-49C2-AF06-96A3975E4344}" sibTransId="{88E3F31D-741C-40A6-A66C-AE3423176A42}"/>
    <dgm:cxn modelId="{23A10390-2B12-4EDB-A5D9-8BF29CF41DE3}" srcId="{43F5BB0E-7BF0-413B-853D-07A54EC0A98C}" destId="{925B01B6-90C3-4411-BB02-CC6FC10B0D93}" srcOrd="0" destOrd="0" parTransId="{D8F642D3-27A7-4378-90B3-91EA3B624245}" sibTransId="{6E1EE4D0-99C0-4761-893F-9AA8DAC33DC8}"/>
    <dgm:cxn modelId="{C32129C4-CB54-4DB6-8A2C-2F6DB8357C22}" type="presParOf" srcId="{70FBF443-3DD8-4D18-8AB6-39F5A7B9886F}" destId="{355966B1-D42E-46EB-9C3A-151B7EC2D29A}" srcOrd="0" destOrd="0" presId="urn:microsoft.com/office/officeart/2005/8/layout/arrow3"/>
    <dgm:cxn modelId="{09615330-D3CA-44CE-BF3F-41F8157200E0}" type="presParOf" srcId="{70FBF443-3DD8-4D18-8AB6-39F5A7B9886F}" destId="{47BF52B6-43ED-417A-A75B-83BC441A2A6A}" srcOrd="1" destOrd="0" presId="urn:microsoft.com/office/officeart/2005/8/layout/arrow3"/>
    <dgm:cxn modelId="{17C67ADE-03E2-4CD7-B29C-7BDF70193E74}" type="presParOf" srcId="{70FBF443-3DD8-4D18-8AB6-39F5A7B9886F}" destId="{B714CD66-091C-48F5-9384-EE9CC779F4FC}" srcOrd="2" destOrd="0" presId="urn:microsoft.com/office/officeart/2005/8/layout/arrow3"/>
    <dgm:cxn modelId="{A60D3BF4-33B0-403B-9510-8FA5B87C7440}" type="presParOf" srcId="{70FBF443-3DD8-4D18-8AB6-39F5A7B9886F}" destId="{F8892822-0A99-4C2C-ADB2-6855961797BF}" srcOrd="3" destOrd="0" presId="urn:microsoft.com/office/officeart/2005/8/layout/arrow3"/>
    <dgm:cxn modelId="{476D13E9-8D57-4C61-A822-8E7B72937307}" type="presParOf" srcId="{70FBF443-3DD8-4D18-8AB6-39F5A7B9886F}" destId="{A7BDA2E5-11CC-495F-9AF3-02CF08219D28}"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AF25C3-EA0D-4506-9329-F07F2CE60743}" type="doc">
      <dgm:prSet loTypeId="urn:microsoft.com/office/officeart/2008/layout/AccentedPicture" loCatId="picture" qsTypeId="urn:microsoft.com/office/officeart/2005/8/quickstyle/3d1" qsCatId="3D" csTypeId="urn:microsoft.com/office/officeart/2005/8/colors/colorful2" csCatId="colorful" phldr="1"/>
      <dgm:spPr/>
      <dgm:t>
        <a:bodyPr/>
        <a:lstStyle/>
        <a:p>
          <a:endParaRPr lang="en-US"/>
        </a:p>
      </dgm:t>
    </dgm:pt>
    <dgm:pt modelId="{82F81D78-9B44-4B74-BFC9-215AA6552933}">
      <dgm:prSet phldrT="[Text]"/>
      <dgm:spPr/>
      <dgm:t>
        <a:bodyPr/>
        <a:lstStyle/>
        <a:p>
          <a:r>
            <a:rPr lang="en-US" b="1" dirty="0" smtClean="0">
              <a:solidFill>
                <a:schemeClr val="tx2">
                  <a:lumMod val="75000"/>
                </a:schemeClr>
              </a:solidFill>
              <a:effectLst>
                <a:outerShdw blurRad="38100" dist="38100" dir="2700000" algn="tl">
                  <a:srgbClr val="000000">
                    <a:alpha val="43137"/>
                  </a:srgbClr>
                </a:outerShdw>
              </a:effectLst>
              <a:latin typeface="+mn-lt"/>
            </a:rPr>
            <a:t>INTRODUCTION</a:t>
          </a:r>
          <a:endParaRPr lang="en-US" dirty="0">
            <a:solidFill>
              <a:schemeClr val="tx2">
                <a:lumMod val="75000"/>
              </a:schemeClr>
            </a:solidFill>
            <a:effectLst>
              <a:outerShdw blurRad="38100" dist="38100" dir="2700000" algn="tl">
                <a:srgbClr val="000000">
                  <a:alpha val="43137"/>
                </a:srgbClr>
              </a:outerShdw>
            </a:effectLst>
            <a:latin typeface="+mn-lt"/>
          </a:endParaRPr>
        </a:p>
      </dgm:t>
    </dgm:pt>
    <dgm:pt modelId="{D4BDCD30-60C6-4620-88DF-11387298E3D3}" type="parTrans" cxnId="{6B1994B7-AA10-42B1-8460-B2E0F3A859A8}">
      <dgm:prSet/>
      <dgm:spPr/>
      <dgm:t>
        <a:bodyPr/>
        <a:lstStyle/>
        <a:p>
          <a:endParaRPr lang="en-US"/>
        </a:p>
      </dgm:t>
    </dgm:pt>
    <dgm:pt modelId="{3ECB0501-E459-4F96-8E30-04AE9F770D1E}" type="sibTrans" cxnId="{6B1994B7-AA10-42B1-8460-B2E0F3A859A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t>
        <a:bodyPr/>
        <a:lstStyle/>
        <a:p>
          <a:endParaRPr lang="en-US"/>
        </a:p>
      </dgm:t>
    </dgm:pt>
    <dgm:pt modelId="{B12AE3AB-E5D2-45CC-B3D1-55788032327B}">
      <dgm:prSet/>
      <dgm:spPr/>
      <dgm:t>
        <a:bodyPr/>
        <a:lstStyle/>
        <a:p>
          <a:r>
            <a:rPr lang="en-US" b="1" smtClean="0"/>
            <a:t>General</a:t>
          </a:r>
          <a:endParaRPr lang="en-US" b="1" dirty="0"/>
        </a:p>
      </dgm:t>
    </dgm:pt>
    <dgm:pt modelId="{F0E1F5E4-C9F7-4896-8503-1CBDEEAFDB50}" type="parTrans" cxnId="{25852825-8A9B-45DE-9B36-BBB71B4B9B8B}">
      <dgm:prSet/>
      <dgm:spPr/>
      <dgm:t>
        <a:bodyPr/>
        <a:lstStyle/>
        <a:p>
          <a:endParaRPr lang="en-US"/>
        </a:p>
      </dgm:t>
    </dgm:pt>
    <dgm:pt modelId="{7405355A-E876-4CA0-8B6A-C2A429C40FDB}" type="sibTrans" cxnId="{25852825-8A9B-45DE-9B36-BBB71B4B9B8B}">
      <dgm:prSet/>
      <dgm:spPr/>
      <dgm:t>
        <a:bodyPr/>
        <a:lstStyle/>
        <a:p>
          <a:endParaRPr lang="en-US"/>
        </a:p>
      </dgm:t>
    </dgm:pt>
    <dgm:pt modelId="{FD21D13B-BB32-44FC-A44C-C6169F7D8EA9}">
      <dgm:prSet/>
      <dgm:spPr/>
      <dgm:t>
        <a:bodyPr/>
        <a:lstStyle/>
        <a:p>
          <a:r>
            <a:rPr lang="en-US" b="1" dirty="0" smtClean="0"/>
            <a:t>Requirement for adopting Market based Mechanism</a:t>
          </a:r>
          <a:endParaRPr lang="en-US" b="1" dirty="0"/>
        </a:p>
      </dgm:t>
    </dgm:pt>
    <dgm:pt modelId="{D079EEE1-FE76-4797-9EDF-5CF30DBDE8FB}" type="parTrans" cxnId="{4DA22423-4353-41F8-8B01-52EF79A7ABA5}">
      <dgm:prSet/>
      <dgm:spPr/>
      <dgm:t>
        <a:bodyPr/>
        <a:lstStyle/>
        <a:p>
          <a:endParaRPr lang="en-US"/>
        </a:p>
      </dgm:t>
    </dgm:pt>
    <dgm:pt modelId="{7F3700A3-C5AF-4570-8D15-90334F93C0F5}" type="sibTrans" cxnId="{4DA22423-4353-41F8-8B01-52EF79A7ABA5}">
      <dgm:prSet/>
      <dgm:spPr/>
      <dgm:t>
        <a:bodyPr/>
        <a:lstStyle/>
        <a:p>
          <a:endParaRPr lang="en-US"/>
        </a:p>
      </dgm:t>
    </dgm:pt>
    <dgm:pt modelId="{7DB57FBB-365B-4230-9CB4-B60BE385918B}">
      <dgm:prSet/>
      <dgm:spPr/>
      <dgm:t>
        <a:bodyPr/>
        <a:lstStyle/>
        <a:p>
          <a:r>
            <a:rPr lang="en-US" b="1" dirty="0" smtClean="0"/>
            <a:t>Moving towards Market based approach</a:t>
          </a:r>
          <a:endParaRPr lang="en-US" dirty="0"/>
        </a:p>
      </dgm:t>
    </dgm:pt>
    <dgm:pt modelId="{E42BCA88-80D6-4722-A193-B0719DD3FA6D}" type="parTrans" cxnId="{C77F0896-675F-4432-BC0D-AE7F8480CAFD}">
      <dgm:prSet/>
      <dgm:spPr/>
      <dgm:t>
        <a:bodyPr/>
        <a:lstStyle/>
        <a:p>
          <a:endParaRPr lang="en-US"/>
        </a:p>
      </dgm:t>
    </dgm:pt>
    <dgm:pt modelId="{3C98DACF-744A-4ED1-8826-DBF49D5B118B}" type="sibTrans" cxnId="{C77F0896-675F-4432-BC0D-AE7F8480CAFD}">
      <dgm:prSet/>
      <dgm:spPr/>
      <dgm:t>
        <a:bodyPr/>
        <a:lstStyle/>
        <a:p>
          <a:endParaRPr lang="en-US"/>
        </a:p>
      </dgm:t>
    </dgm:pt>
    <dgm:pt modelId="{0682C8E0-A21D-4964-B3AE-4D0E784ED522}" type="pres">
      <dgm:prSet presAssocID="{C7AF25C3-EA0D-4506-9329-F07F2CE60743}" presName="Name0" presStyleCnt="0">
        <dgm:presLayoutVars>
          <dgm:dir/>
        </dgm:presLayoutVars>
      </dgm:prSet>
      <dgm:spPr/>
      <dgm:t>
        <a:bodyPr/>
        <a:lstStyle/>
        <a:p>
          <a:endParaRPr lang="en-US"/>
        </a:p>
      </dgm:t>
    </dgm:pt>
    <dgm:pt modelId="{556CB0F3-96DF-4266-AE8E-625D6176D75C}" type="pres">
      <dgm:prSet presAssocID="{3ECB0501-E459-4F96-8E30-04AE9F770D1E}" presName="picture_1" presStyleLbl="bgImgPlace1" presStyleIdx="0" presStyleCnt="1"/>
      <dgm:spPr/>
      <dgm:t>
        <a:bodyPr/>
        <a:lstStyle/>
        <a:p>
          <a:endParaRPr lang="en-US"/>
        </a:p>
      </dgm:t>
    </dgm:pt>
    <dgm:pt modelId="{2EBB5F48-BFEC-45FC-94D1-330ADFD0C2A7}" type="pres">
      <dgm:prSet presAssocID="{82F81D78-9B44-4B74-BFC9-215AA6552933}" presName="text_1" presStyleLbl="node1" presStyleIdx="0" presStyleCnt="0">
        <dgm:presLayoutVars>
          <dgm:bulletEnabled val="1"/>
        </dgm:presLayoutVars>
      </dgm:prSet>
      <dgm:spPr/>
      <dgm:t>
        <a:bodyPr/>
        <a:lstStyle/>
        <a:p>
          <a:endParaRPr lang="en-US"/>
        </a:p>
      </dgm:t>
    </dgm:pt>
    <dgm:pt modelId="{27E29BCA-5CFA-491E-80BC-43D1661B1993}" type="pres">
      <dgm:prSet presAssocID="{C7AF25C3-EA0D-4506-9329-F07F2CE60743}" presName="linV" presStyleCnt="0"/>
      <dgm:spPr/>
    </dgm:pt>
    <dgm:pt modelId="{08B4EC7A-251B-49A4-934A-C9536C0FB4DB}" type="pres">
      <dgm:prSet presAssocID="{B12AE3AB-E5D2-45CC-B3D1-55788032327B}" presName="pair" presStyleCnt="0"/>
      <dgm:spPr/>
    </dgm:pt>
    <dgm:pt modelId="{A303D80A-E19B-4E58-853D-D1299779E3D8}" type="pres">
      <dgm:prSet presAssocID="{B12AE3AB-E5D2-45CC-B3D1-55788032327B}" presName="spaceH" presStyleLbl="node1" presStyleIdx="0" presStyleCnt="0"/>
      <dgm:spPr/>
    </dgm:pt>
    <dgm:pt modelId="{BAB5E27F-35C9-489A-BB2F-20B4744B8E3F}" type="pres">
      <dgm:prSet presAssocID="{B12AE3AB-E5D2-45CC-B3D1-55788032327B}" presName="desPictures" presStyleLbl="alignImgPlace1" presStyleIdx="0"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A3F360B-70A1-425D-9603-F1C2D1ABEF28}" type="pres">
      <dgm:prSet presAssocID="{B12AE3AB-E5D2-45CC-B3D1-55788032327B}" presName="desTextWrapper" presStyleCnt="0"/>
      <dgm:spPr/>
    </dgm:pt>
    <dgm:pt modelId="{CE791C65-1B33-4ADA-91B8-C04C45458DE5}" type="pres">
      <dgm:prSet presAssocID="{B12AE3AB-E5D2-45CC-B3D1-55788032327B}" presName="desText" presStyleLbl="revTx" presStyleIdx="0" presStyleCnt="3">
        <dgm:presLayoutVars>
          <dgm:bulletEnabled val="1"/>
        </dgm:presLayoutVars>
      </dgm:prSet>
      <dgm:spPr/>
      <dgm:t>
        <a:bodyPr/>
        <a:lstStyle/>
        <a:p>
          <a:endParaRPr lang="en-US"/>
        </a:p>
      </dgm:t>
    </dgm:pt>
    <dgm:pt modelId="{AA248005-CA01-4AC9-85F8-7DE7AE43CBE5}" type="pres">
      <dgm:prSet presAssocID="{7405355A-E876-4CA0-8B6A-C2A429C40FDB}" presName="spaceV" presStyleCnt="0"/>
      <dgm:spPr/>
    </dgm:pt>
    <dgm:pt modelId="{4804B309-F394-4AEE-A970-21F5FEC6FA4B}" type="pres">
      <dgm:prSet presAssocID="{FD21D13B-BB32-44FC-A44C-C6169F7D8EA9}" presName="pair" presStyleCnt="0"/>
      <dgm:spPr/>
    </dgm:pt>
    <dgm:pt modelId="{A77AF2FF-A240-4F9E-B8FC-54B681901C90}" type="pres">
      <dgm:prSet presAssocID="{FD21D13B-BB32-44FC-A44C-C6169F7D8EA9}" presName="spaceH" presStyleLbl="node1" presStyleIdx="0" presStyleCnt="0"/>
      <dgm:spPr/>
    </dgm:pt>
    <dgm:pt modelId="{D63B3852-BCE8-40E7-ABE7-C71489761450}" type="pres">
      <dgm:prSet presAssocID="{FD21D13B-BB32-44FC-A44C-C6169F7D8EA9}" presName="desPictures" presStyleLbl="align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E4FA0F6E-E506-4A42-A3A0-035087327543}" type="pres">
      <dgm:prSet presAssocID="{FD21D13B-BB32-44FC-A44C-C6169F7D8EA9}" presName="desTextWrapper" presStyleCnt="0"/>
      <dgm:spPr/>
    </dgm:pt>
    <dgm:pt modelId="{53DCD888-2CAB-415C-A404-5342096506CE}" type="pres">
      <dgm:prSet presAssocID="{FD21D13B-BB32-44FC-A44C-C6169F7D8EA9}" presName="desText" presStyleLbl="revTx" presStyleIdx="1" presStyleCnt="3">
        <dgm:presLayoutVars>
          <dgm:bulletEnabled val="1"/>
        </dgm:presLayoutVars>
      </dgm:prSet>
      <dgm:spPr/>
      <dgm:t>
        <a:bodyPr/>
        <a:lstStyle/>
        <a:p>
          <a:endParaRPr lang="en-US"/>
        </a:p>
      </dgm:t>
    </dgm:pt>
    <dgm:pt modelId="{843A593D-56E1-49F5-B74B-5E9E9E89EF37}" type="pres">
      <dgm:prSet presAssocID="{7F3700A3-C5AF-4570-8D15-90334F93C0F5}" presName="spaceV" presStyleCnt="0"/>
      <dgm:spPr/>
    </dgm:pt>
    <dgm:pt modelId="{E0E09157-5EF5-4567-B394-9DE51F3EF0E7}" type="pres">
      <dgm:prSet presAssocID="{7DB57FBB-365B-4230-9CB4-B60BE385918B}" presName="pair" presStyleCnt="0"/>
      <dgm:spPr/>
    </dgm:pt>
    <dgm:pt modelId="{930975C4-4251-441F-B237-421FBE3D8A39}" type="pres">
      <dgm:prSet presAssocID="{7DB57FBB-365B-4230-9CB4-B60BE385918B}" presName="spaceH" presStyleLbl="node1" presStyleIdx="0" presStyleCnt="0"/>
      <dgm:spPr/>
    </dgm:pt>
    <dgm:pt modelId="{3EAE11E7-79F9-498C-A8DC-23D78FAD8DE0}" type="pres">
      <dgm:prSet presAssocID="{7DB57FBB-365B-4230-9CB4-B60BE385918B}" presName="desPictures" presStyleLbl="align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44000025-751C-4CB6-BA8A-E7A82FE253F2}" type="pres">
      <dgm:prSet presAssocID="{7DB57FBB-365B-4230-9CB4-B60BE385918B}" presName="desTextWrapper" presStyleCnt="0"/>
      <dgm:spPr/>
    </dgm:pt>
    <dgm:pt modelId="{878F35FD-D3A4-4DF9-A754-401E2FAC2D75}" type="pres">
      <dgm:prSet presAssocID="{7DB57FBB-365B-4230-9CB4-B60BE385918B}" presName="desText" presStyleLbl="revTx" presStyleIdx="2" presStyleCnt="3">
        <dgm:presLayoutVars>
          <dgm:bulletEnabled val="1"/>
        </dgm:presLayoutVars>
      </dgm:prSet>
      <dgm:spPr/>
      <dgm:t>
        <a:bodyPr/>
        <a:lstStyle/>
        <a:p>
          <a:endParaRPr lang="en-US"/>
        </a:p>
      </dgm:t>
    </dgm:pt>
    <dgm:pt modelId="{55F944CC-63B3-4677-BD12-3F1C2D3BE883}" type="pres">
      <dgm:prSet presAssocID="{C7AF25C3-EA0D-4506-9329-F07F2CE60743}" presName="maxNode" presStyleCnt="0"/>
      <dgm:spPr/>
    </dgm:pt>
    <dgm:pt modelId="{7D481D99-9E04-4DB0-A909-E47A597C834A}" type="pres">
      <dgm:prSet presAssocID="{C7AF25C3-EA0D-4506-9329-F07F2CE60743}" presName="Name33" presStyleCnt="0"/>
      <dgm:spPr/>
    </dgm:pt>
  </dgm:ptLst>
  <dgm:cxnLst>
    <dgm:cxn modelId="{2C61DB12-4951-4B3D-A81F-5EEC44DDC284}" type="presOf" srcId="{3ECB0501-E459-4F96-8E30-04AE9F770D1E}" destId="{556CB0F3-96DF-4266-AE8E-625D6176D75C}" srcOrd="0" destOrd="0" presId="urn:microsoft.com/office/officeart/2008/layout/AccentedPicture"/>
    <dgm:cxn modelId="{CC702237-9470-4CB5-87FB-ED5D08833DF4}" type="presOf" srcId="{FD21D13B-BB32-44FC-A44C-C6169F7D8EA9}" destId="{53DCD888-2CAB-415C-A404-5342096506CE}" srcOrd="0" destOrd="0" presId="urn:microsoft.com/office/officeart/2008/layout/AccentedPicture"/>
    <dgm:cxn modelId="{B8FA85EC-2C0E-4E39-9EF0-EF587F5F4A81}" type="presOf" srcId="{B12AE3AB-E5D2-45CC-B3D1-55788032327B}" destId="{CE791C65-1B33-4ADA-91B8-C04C45458DE5}" srcOrd="0" destOrd="0" presId="urn:microsoft.com/office/officeart/2008/layout/AccentedPicture"/>
    <dgm:cxn modelId="{25852825-8A9B-45DE-9B36-BBB71B4B9B8B}" srcId="{C7AF25C3-EA0D-4506-9329-F07F2CE60743}" destId="{B12AE3AB-E5D2-45CC-B3D1-55788032327B}" srcOrd="1" destOrd="0" parTransId="{F0E1F5E4-C9F7-4896-8503-1CBDEEAFDB50}" sibTransId="{7405355A-E876-4CA0-8B6A-C2A429C40FDB}"/>
    <dgm:cxn modelId="{997EF06D-0A41-4DD4-A83B-AC6D29977B2D}" type="presOf" srcId="{7DB57FBB-365B-4230-9CB4-B60BE385918B}" destId="{878F35FD-D3A4-4DF9-A754-401E2FAC2D75}" srcOrd="0" destOrd="0" presId="urn:microsoft.com/office/officeart/2008/layout/AccentedPicture"/>
    <dgm:cxn modelId="{6758D648-5A74-446C-B633-54F255A4058B}" type="presOf" srcId="{C7AF25C3-EA0D-4506-9329-F07F2CE60743}" destId="{0682C8E0-A21D-4964-B3AE-4D0E784ED522}" srcOrd="0" destOrd="0" presId="urn:microsoft.com/office/officeart/2008/layout/AccentedPicture"/>
    <dgm:cxn modelId="{6B1994B7-AA10-42B1-8460-B2E0F3A859A8}" srcId="{C7AF25C3-EA0D-4506-9329-F07F2CE60743}" destId="{82F81D78-9B44-4B74-BFC9-215AA6552933}" srcOrd="0" destOrd="0" parTransId="{D4BDCD30-60C6-4620-88DF-11387298E3D3}" sibTransId="{3ECB0501-E459-4F96-8E30-04AE9F770D1E}"/>
    <dgm:cxn modelId="{4DA22423-4353-41F8-8B01-52EF79A7ABA5}" srcId="{C7AF25C3-EA0D-4506-9329-F07F2CE60743}" destId="{FD21D13B-BB32-44FC-A44C-C6169F7D8EA9}" srcOrd="2" destOrd="0" parTransId="{D079EEE1-FE76-4797-9EDF-5CF30DBDE8FB}" sibTransId="{7F3700A3-C5AF-4570-8D15-90334F93C0F5}"/>
    <dgm:cxn modelId="{9E628D20-9FE5-4CFB-9056-F7D4756D5F37}" type="presOf" srcId="{82F81D78-9B44-4B74-BFC9-215AA6552933}" destId="{2EBB5F48-BFEC-45FC-94D1-330ADFD0C2A7}" srcOrd="0" destOrd="0" presId="urn:microsoft.com/office/officeart/2008/layout/AccentedPicture"/>
    <dgm:cxn modelId="{C77F0896-675F-4432-BC0D-AE7F8480CAFD}" srcId="{C7AF25C3-EA0D-4506-9329-F07F2CE60743}" destId="{7DB57FBB-365B-4230-9CB4-B60BE385918B}" srcOrd="3" destOrd="0" parTransId="{E42BCA88-80D6-4722-A193-B0719DD3FA6D}" sibTransId="{3C98DACF-744A-4ED1-8826-DBF49D5B118B}"/>
    <dgm:cxn modelId="{C2C286B3-7F03-4185-A643-93A25823B6A2}" type="presParOf" srcId="{0682C8E0-A21D-4964-B3AE-4D0E784ED522}" destId="{556CB0F3-96DF-4266-AE8E-625D6176D75C}" srcOrd="0" destOrd="0" presId="urn:microsoft.com/office/officeart/2008/layout/AccentedPicture"/>
    <dgm:cxn modelId="{A9653810-9D8E-4575-880C-14A91BABB716}" type="presParOf" srcId="{0682C8E0-A21D-4964-B3AE-4D0E784ED522}" destId="{2EBB5F48-BFEC-45FC-94D1-330ADFD0C2A7}" srcOrd="1" destOrd="0" presId="urn:microsoft.com/office/officeart/2008/layout/AccentedPicture"/>
    <dgm:cxn modelId="{9E12FC65-70EA-49DA-8035-88ADEA05A5CF}" type="presParOf" srcId="{0682C8E0-A21D-4964-B3AE-4D0E784ED522}" destId="{27E29BCA-5CFA-491E-80BC-43D1661B1993}" srcOrd="2" destOrd="0" presId="urn:microsoft.com/office/officeart/2008/layout/AccentedPicture"/>
    <dgm:cxn modelId="{F26EB03F-0789-4436-B28F-5C7FD98B4154}" type="presParOf" srcId="{27E29BCA-5CFA-491E-80BC-43D1661B1993}" destId="{08B4EC7A-251B-49A4-934A-C9536C0FB4DB}" srcOrd="0" destOrd="0" presId="urn:microsoft.com/office/officeart/2008/layout/AccentedPicture"/>
    <dgm:cxn modelId="{B80EF93D-4440-450D-90C0-4284B40B78F9}" type="presParOf" srcId="{08B4EC7A-251B-49A4-934A-C9536C0FB4DB}" destId="{A303D80A-E19B-4E58-853D-D1299779E3D8}" srcOrd="0" destOrd="0" presId="urn:microsoft.com/office/officeart/2008/layout/AccentedPicture"/>
    <dgm:cxn modelId="{B949B9CB-0B1D-46C1-BE8D-A1F58F7C1441}" type="presParOf" srcId="{08B4EC7A-251B-49A4-934A-C9536C0FB4DB}" destId="{BAB5E27F-35C9-489A-BB2F-20B4744B8E3F}" srcOrd="1" destOrd="0" presId="urn:microsoft.com/office/officeart/2008/layout/AccentedPicture"/>
    <dgm:cxn modelId="{3B65007A-8484-4897-9798-EC22996CC5E2}" type="presParOf" srcId="{08B4EC7A-251B-49A4-934A-C9536C0FB4DB}" destId="{1A3F360B-70A1-425D-9603-F1C2D1ABEF28}" srcOrd="2" destOrd="0" presId="urn:microsoft.com/office/officeart/2008/layout/AccentedPicture"/>
    <dgm:cxn modelId="{A07D7A8B-A4BB-4694-9226-EFF238BB93E2}" type="presParOf" srcId="{1A3F360B-70A1-425D-9603-F1C2D1ABEF28}" destId="{CE791C65-1B33-4ADA-91B8-C04C45458DE5}" srcOrd="0" destOrd="0" presId="urn:microsoft.com/office/officeart/2008/layout/AccentedPicture"/>
    <dgm:cxn modelId="{22301DA7-1C43-4681-97ED-360901FCC40D}" type="presParOf" srcId="{27E29BCA-5CFA-491E-80BC-43D1661B1993}" destId="{AA248005-CA01-4AC9-85F8-7DE7AE43CBE5}" srcOrd="1" destOrd="0" presId="urn:microsoft.com/office/officeart/2008/layout/AccentedPicture"/>
    <dgm:cxn modelId="{99ECE39F-74D8-4BE2-BF81-796BECC988F3}" type="presParOf" srcId="{27E29BCA-5CFA-491E-80BC-43D1661B1993}" destId="{4804B309-F394-4AEE-A970-21F5FEC6FA4B}" srcOrd="2" destOrd="0" presId="urn:microsoft.com/office/officeart/2008/layout/AccentedPicture"/>
    <dgm:cxn modelId="{35D3D083-7A4E-4088-A46B-593237289EDA}" type="presParOf" srcId="{4804B309-F394-4AEE-A970-21F5FEC6FA4B}" destId="{A77AF2FF-A240-4F9E-B8FC-54B681901C90}" srcOrd="0" destOrd="0" presId="urn:microsoft.com/office/officeart/2008/layout/AccentedPicture"/>
    <dgm:cxn modelId="{68C75CBD-BF39-4F50-88C4-BE0CE61F82CC}" type="presParOf" srcId="{4804B309-F394-4AEE-A970-21F5FEC6FA4B}" destId="{D63B3852-BCE8-40E7-ABE7-C71489761450}" srcOrd="1" destOrd="0" presId="urn:microsoft.com/office/officeart/2008/layout/AccentedPicture"/>
    <dgm:cxn modelId="{02603566-7549-4210-B240-5CC8ADEEC176}" type="presParOf" srcId="{4804B309-F394-4AEE-A970-21F5FEC6FA4B}" destId="{E4FA0F6E-E506-4A42-A3A0-035087327543}" srcOrd="2" destOrd="0" presId="urn:microsoft.com/office/officeart/2008/layout/AccentedPicture"/>
    <dgm:cxn modelId="{9ECC1431-6A3C-473E-802E-BAEB19EE7343}" type="presParOf" srcId="{E4FA0F6E-E506-4A42-A3A0-035087327543}" destId="{53DCD888-2CAB-415C-A404-5342096506CE}" srcOrd="0" destOrd="0" presId="urn:microsoft.com/office/officeart/2008/layout/AccentedPicture"/>
    <dgm:cxn modelId="{6F309546-0838-4682-88D8-BB14A63B2D03}" type="presParOf" srcId="{27E29BCA-5CFA-491E-80BC-43D1661B1993}" destId="{843A593D-56E1-49F5-B74B-5E9E9E89EF37}" srcOrd="3" destOrd="0" presId="urn:microsoft.com/office/officeart/2008/layout/AccentedPicture"/>
    <dgm:cxn modelId="{E67B82AB-C0F6-4BF8-9353-094A0AEC92E8}" type="presParOf" srcId="{27E29BCA-5CFA-491E-80BC-43D1661B1993}" destId="{E0E09157-5EF5-4567-B394-9DE51F3EF0E7}" srcOrd="4" destOrd="0" presId="urn:microsoft.com/office/officeart/2008/layout/AccentedPicture"/>
    <dgm:cxn modelId="{17E13A43-3897-4B43-AD0E-28B3D7AF526E}" type="presParOf" srcId="{E0E09157-5EF5-4567-B394-9DE51F3EF0E7}" destId="{930975C4-4251-441F-B237-421FBE3D8A39}" srcOrd="0" destOrd="0" presId="urn:microsoft.com/office/officeart/2008/layout/AccentedPicture"/>
    <dgm:cxn modelId="{8F3DCAAC-D442-4E3E-9581-7610CCAACFBD}" type="presParOf" srcId="{E0E09157-5EF5-4567-B394-9DE51F3EF0E7}" destId="{3EAE11E7-79F9-498C-A8DC-23D78FAD8DE0}" srcOrd="1" destOrd="0" presId="urn:microsoft.com/office/officeart/2008/layout/AccentedPicture"/>
    <dgm:cxn modelId="{987E2EC0-32C3-42E9-9804-1544D11CF586}" type="presParOf" srcId="{E0E09157-5EF5-4567-B394-9DE51F3EF0E7}" destId="{44000025-751C-4CB6-BA8A-E7A82FE253F2}" srcOrd="2" destOrd="0" presId="urn:microsoft.com/office/officeart/2008/layout/AccentedPicture"/>
    <dgm:cxn modelId="{3C3ED4A6-0798-4272-B665-60C317F91C60}" type="presParOf" srcId="{44000025-751C-4CB6-BA8A-E7A82FE253F2}" destId="{878F35FD-D3A4-4DF9-A754-401E2FAC2D75}" srcOrd="0" destOrd="0" presId="urn:microsoft.com/office/officeart/2008/layout/AccentedPicture"/>
    <dgm:cxn modelId="{0E3B1A0E-703C-4920-8655-A98D57C23B6F}" type="presParOf" srcId="{0682C8E0-A21D-4964-B3AE-4D0E784ED522}" destId="{55F944CC-63B3-4677-BD12-3F1C2D3BE883}" srcOrd="3" destOrd="0" presId="urn:microsoft.com/office/officeart/2008/layout/AccentedPicture"/>
    <dgm:cxn modelId="{4DE4BF18-B8B5-4E6D-B9C4-71CD7D898950}" type="presParOf" srcId="{55F944CC-63B3-4677-BD12-3F1C2D3BE883}" destId="{7D481D99-9E04-4DB0-A909-E47A597C834A}"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AF25C3-EA0D-4506-9329-F07F2CE60743}" type="doc">
      <dgm:prSet loTypeId="urn:microsoft.com/office/officeart/2008/layout/AccentedPicture" loCatId="picture" qsTypeId="urn:microsoft.com/office/officeart/2005/8/quickstyle/3d1" qsCatId="3D" csTypeId="urn:microsoft.com/office/officeart/2005/8/colors/colorful2" csCatId="colorful" phldr="1"/>
      <dgm:spPr/>
      <dgm:t>
        <a:bodyPr/>
        <a:lstStyle/>
        <a:p>
          <a:endParaRPr lang="en-US"/>
        </a:p>
      </dgm:t>
    </dgm:pt>
    <dgm:pt modelId="{82F81D78-9B44-4B74-BFC9-215AA6552933}">
      <dgm:prSet phldrT="[Text]"/>
      <dgm:spPr/>
      <dgm:t>
        <a:bodyPr/>
        <a:lstStyle/>
        <a:p>
          <a:r>
            <a:rPr lang="en-US" b="1" dirty="0" smtClean="0">
              <a:solidFill>
                <a:schemeClr val="tx2">
                  <a:lumMod val="75000"/>
                </a:schemeClr>
              </a:solidFill>
              <a:effectLst>
                <a:outerShdw blurRad="38100" dist="38100" dir="2700000" algn="tl">
                  <a:srgbClr val="000000">
                    <a:alpha val="43137"/>
                  </a:srgbClr>
                </a:outerShdw>
              </a:effectLst>
              <a:latin typeface="+mn-lt"/>
            </a:rPr>
            <a:t> non-market-based strategies for spectrum allocation and assignment</a:t>
          </a:r>
          <a:endParaRPr lang="en-US" b="1" dirty="0">
            <a:solidFill>
              <a:schemeClr val="tx2">
                <a:lumMod val="75000"/>
              </a:schemeClr>
            </a:solidFill>
            <a:effectLst>
              <a:outerShdw blurRad="38100" dist="38100" dir="2700000" algn="tl">
                <a:srgbClr val="000000">
                  <a:alpha val="43137"/>
                </a:srgbClr>
              </a:outerShdw>
            </a:effectLst>
            <a:latin typeface="+mn-lt"/>
          </a:endParaRPr>
        </a:p>
      </dgm:t>
    </dgm:pt>
    <dgm:pt modelId="{D4BDCD30-60C6-4620-88DF-11387298E3D3}" type="parTrans" cxnId="{6B1994B7-AA10-42B1-8460-B2E0F3A859A8}">
      <dgm:prSet/>
      <dgm:spPr/>
      <dgm:t>
        <a:bodyPr/>
        <a:lstStyle/>
        <a:p>
          <a:endParaRPr lang="en-US"/>
        </a:p>
      </dgm:t>
    </dgm:pt>
    <dgm:pt modelId="{3ECB0501-E459-4F96-8E30-04AE9F770D1E}" type="sibTrans" cxnId="{6B1994B7-AA10-42B1-8460-B2E0F3A859A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t>
        <a:bodyPr/>
        <a:lstStyle/>
        <a:p>
          <a:endParaRPr lang="en-US"/>
        </a:p>
      </dgm:t>
    </dgm:pt>
    <dgm:pt modelId="{B12AE3AB-E5D2-45CC-B3D1-55788032327B}">
      <dgm:prSet/>
      <dgm:spPr/>
      <dgm:t>
        <a:bodyPr/>
        <a:lstStyle/>
        <a:p>
          <a:r>
            <a:rPr lang="en-IN" b="1" dirty="0" smtClean="0"/>
            <a:t>the allocation stage and the assignment stage</a:t>
          </a:r>
          <a:endParaRPr lang="en-US" b="1" dirty="0"/>
        </a:p>
      </dgm:t>
    </dgm:pt>
    <dgm:pt modelId="{F0E1F5E4-C9F7-4896-8503-1CBDEEAFDB50}" type="parTrans" cxnId="{25852825-8A9B-45DE-9B36-BBB71B4B9B8B}">
      <dgm:prSet/>
      <dgm:spPr/>
      <dgm:t>
        <a:bodyPr/>
        <a:lstStyle/>
        <a:p>
          <a:endParaRPr lang="en-US"/>
        </a:p>
      </dgm:t>
    </dgm:pt>
    <dgm:pt modelId="{7405355A-E876-4CA0-8B6A-C2A429C40FDB}" type="sibTrans" cxnId="{25852825-8A9B-45DE-9B36-BBB71B4B9B8B}">
      <dgm:prSet/>
      <dgm:spPr/>
      <dgm:t>
        <a:bodyPr/>
        <a:lstStyle/>
        <a:p>
          <a:endParaRPr lang="en-US"/>
        </a:p>
      </dgm:t>
    </dgm:pt>
    <dgm:pt modelId="{FD21D13B-BB32-44FC-A44C-C6169F7D8EA9}">
      <dgm:prSet/>
      <dgm:spPr/>
      <dgm:t>
        <a:bodyPr/>
        <a:lstStyle/>
        <a:p>
          <a:r>
            <a:rPr lang="en-IN" b="1" dirty="0" smtClean="0"/>
            <a:t>first-come, first-served basis </a:t>
          </a:r>
          <a:endParaRPr lang="en-US" b="1" dirty="0"/>
        </a:p>
      </dgm:t>
    </dgm:pt>
    <dgm:pt modelId="{D079EEE1-FE76-4797-9EDF-5CF30DBDE8FB}" type="parTrans" cxnId="{4DA22423-4353-41F8-8B01-52EF79A7ABA5}">
      <dgm:prSet/>
      <dgm:spPr/>
      <dgm:t>
        <a:bodyPr/>
        <a:lstStyle/>
        <a:p>
          <a:endParaRPr lang="en-US"/>
        </a:p>
      </dgm:t>
    </dgm:pt>
    <dgm:pt modelId="{7F3700A3-C5AF-4570-8D15-90334F93C0F5}" type="sibTrans" cxnId="{4DA22423-4353-41F8-8B01-52EF79A7ABA5}">
      <dgm:prSet/>
      <dgm:spPr/>
      <dgm:t>
        <a:bodyPr/>
        <a:lstStyle/>
        <a:p>
          <a:endParaRPr lang="en-US"/>
        </a:p>
      </dgm:t>
    </dgm:pt>
    <dgm:pt modelId="{7DB57FBB-365B-4230-9CB4-B60BE385918B}">
      <dgm:prSet/>
      <dgm:spPr/>
      <dgm:t>
        <a:bodyPr/>
        <a:lstStyle/>
        <a:p>
          <a:r>
            <a:rPr lang="en-IN" b="1" dirty="0" smtClean="0"/>
            <a:t>beauty contests</a:t>
          </a:r>
          <a:endParaRPr lang="en-US" b="1" dirty="0"/>
        </a:p>
      </dgm:t>
    </dgm:pt>
    <dgm:pt modelId="{E42BCA88-80D6-4722-A193-B0719DD3FA6D}" type="parTrans" cxnId="{C77F0896-675F-4432-BC0D-AE7F8480CAFD}">
      <dgm:prSet/>
      <dgm:spPr/>
      <dgm:t>
        <a:bodyPr/>
        <a:lstStyle/>
        <a:p>
          <a:endParaRPr lang="en-US"/>
        </a:p>
      </dgm:t>
    </dgm:pt>
    <dgm:pt modelId="{3C98DACF-744A-4ED1-8826-DBF49D5B118B}" type="sibTrans" cxnId="{C77F0896-675F-4432-BC0D-AE7F8480CAFD}">
      <dgm:prSet/>
      <dgm:spPr/>
      <dgm:t>
        <a:bodyPr/>
        <a:lstStyle/>
        <a:p>
          <a:endParaRPr lang="en-US"/>
        </a:p>
      </dgm:t>
    </dgm:pt>
    <dgm:pt modelId="{0682C8E0-A21D-4964-B3AE-4D0E784ED522}" type="pres">
      <dgm:prSet presAssocID="{C7AF25C3-EA0D-4506-9329-F07F2CE60743}" presName="Name0" presStyleCnt="0">
        <dgm:presLayoutVars>
          <dgm:dir/>
        </dgm:presLayoutVars>
      </dgm:prSet>
      <dgm:spPr/>
      <dgm:t>
        <a:bodyPr/>
        <a:lstStyle/>
        <a:p>
          <a:endParaRPr lang="en-US"/>
        </a:p>
      </dgm:t>
    </dgm:pt>
    <dgm:pt modelId="{556CB0F3-96DF-4266-AE8E-625D6176D75C}" type="pres">
      <dgm:prSet presAssocID="{3ECB0501-E459-4F96-8E30-04AE9F770D1E}" presName="picture_1" presStyleLbl="bgImgPlace1" presStyleIdx="0" presStyleCnt="1"/>
      <dgm:spPr/>
      <dgm:t>
        <a:bodyPr/>
        <a:lstStyle/>
        <a:p>
          <a:endParaRPr lang="en-US"/>
        </a:p>
      </dgm:t>
    </dgm:pt>
    <dgm:pt modelId="{2EBB5F48-BFEC-45FC-94D1-330ADFD0C2A7}" type="pres">
      <dgm:prSet presAssocID="{82F81D78-9B44-4B74-BFC9-215AA6552933}" presName="text_1" presStyleLbl="node1" presStyleIdx="0" presStyleCnt="0">
        <dgm:presLayoutVars>
          <dgm:bulletEnabled val="1"/>
        </dgm:presLayoutVars>
      </dgm:prSet>
      <dgm:spPr/>
      <dgm:t>
        <a:bodyPr/>
        <a:lstStyle/>
        <a:p>
          <a:endParaRPr lang="en-US"/>
        </a:p>
      </dgm:t>
    </dgm:pt>
    <dgm:pt modelId="{27E29BCA-5CFA-491E-80BC-43D1661B1993}" type="pres">
      <dgm:prSet presAssocID="{C7AF25C3-EA0D-4506-9329-F07F2CE60743}" presName="linV" presStyleCnt="0"/>
      <dgm:spPr/>
    </dgm:pt>
    <dgm:pt modelId="{08B4EC7A-251B-49A4-934A-C9536C0FB4DB}" type="pres">
      <dgm:prSet presAssocID="{B12AE3AB-E5D2-45CC-B3D1-55788032327B}" presName="pair" presStyleCnt="0"/>
      <dgm:spPr/>
    </dgm:pt>
    <dgm:pt modelId="{A303D80A-E19B-4E58-853D-D1299779E3D8}" type="pres">
      <dgm:prSet presAssocID="{B12AE3AB-E5D2-45CC-B3D1-55788032327B}" presName="spaceH" presStyleLbl="node1" presStyleIdx="0" presStyleCnt="0"/>
      <dgm:spPr/>
    </dgm:pt>
    <dgm:pt modelId="{BAB5E27F-35C9-489A-BB2F-20B4744B8E3F}" type="pres">
      <dgm:prSet presAssocID="{B12AE3AB-E5D2-45CC-B3D1-55788032327B}" presName="desPictures" presStyleLbl="alignImgPlace1" presStyleIdx="0"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1A3F360B-70A1-425D-9603-F1C2D1ABEF28}" type="pres">
      <dgm:prSet presAssocID="{B12AE3AB-E5D2-45CC-B3D1-55788032327B}" presName="desTextWrapper" presStyleCnt="0"/>
      <dgm:spPr/>
    </dgm:pt>
    <dgm:pt modelId="{CE791C65-1B33-4ADA-91B8-C04C45458DE5}" type="pres">
      <dgm:prSet presAssocID="{B12AE3AB-E5D2-45CC-B3D1-55788032327B}" presName="desText" presStyleLbl="revTx" presStyleIdx="0" presStyleCnt="3">
        <dgm:presLayoutVars>
          <dgm:bulletEnabled val="1"/>
        </dgm:presLayoutVars>
      </dgm:prSet>
      <dgm:spPr/>
      <dgm:t>
        <a:bodyPr/>
        <a:lstStyle/>
        <a:p>
          <a:endParaRPr lang="en-US"/>
        </a:p>
      </dgm:t>
    </dgm:pt>
    <dgm:pt modelId="{AA248005-CA01-4AC9-85F8-7DE7AE43CBE5}" type="pres">
      <dgm:prSet presAssocID="{7405355A-E876-4CA0-8B6A-C2A429C40FDB}" presName="spaceV" presStyleCnt="0"/>
      <dgm:spPr/>
    </dgm:pt>
    <dgm:pt modelId="{4804B309-F394-4AEE-A970-21F5FEC6FA4B}" type="pres">
      <dgm:prSet presAssocID="{FD21D13B-BB32-44FC-A44C-C6169F7D8EA9}" presName="pair" presStyleCnt="0"/>
      <dgm:spPr/>
    </dgm:pt>
    <dgm:pt modelId="{A77AF2FF-A240-4F9E-B8FC-54B681901C90}" type="pres">
      <dgm:prSet presAssocID="{FD21D13B-BB32-44FC-A44C-C6169F7D8EA9}" presName="spaceH" presStyleLbl="node1" presStyleIdx="0" presStyleCnt="0"/>
      <dgm:spPr/>
    </dgm:pt>
    <dgm:pt modelId="{D63B3852-BCE8-40E7-ABE7-C71489761450}" type="pres">
      <dgm:prSet presAssocID="{FD21D13B-BB32-44FC-A44C-C6169F7D8EA9}" presName="desPictures" presStyleLbl="align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E4FA0F6E-E506-4A42-A3A0-035087327543}" type="pres">
      <dgm:prSet presAssocID="{FD21D13B-BB32-44FC-A44C-C6169F7D8EA9}" presName="desTextWrapper" presStyleCnt="0"/>
      <dgm:spPr/>
    </dgm:pt>
    <dgm:pt modelId="{53DCD888-2CAB-415C-A404-5342096506CE}" type="pres">
      <dgm:prSet presAssocID="{FD21D13B-BB32-44FC-A44C-C6169F7D8EA9}" presName="desText" presStyleLbl="revTx" presStyleIdx="1" presStyleCnt="3">
        <dgm:presLayoutVars>
          <dgm:bulletEnabled val="1"/>
        </dgm:presLayoutVars>
      </dgm:prSet>
      <dgm:spPr/>
      <dgm:t>
        <a:bodyPr/>
        <a:lstStyle/>
        <a:p>
          <a:endParaRPr lang="en-US"/>
        </a:p>
      </dgm:t>
    </dgm:pt>
    <dgm:pt modelId="{843A593D-56E1-49F5-B74B-5E9E9E89EF37}" type="pres">
      <dgm:prSet presAssocID="{7F3700A3-C5AF-4570-8D15-90334F93C0F5}" presName="spaceV" presStyleCnt="0"/>
      <dgm:spPr/>
    </dgm:pt>
    <dgm:pt modelId="{E0E09157-5EF5-4567-B394-9DE51F3EF0E7}" type="pres">
      <dgm:prSet presAssocID="{7DB57FBB-365B-4230-9CB4-B60BE385918B}" presName="pair" presStyleCnt="0"/>
      <dgm:spPr/>
    </dgm:pt>
    <dgm:pt modelId="{930975C4-4251-441F-B237-421FBE3D8A39}" type="pres">
      <dgm:prSet presAssocID="{7DB57FBB-365B-4230-9CB4-B60BE385918B}" presName="spaceH" presStyleLbl="node1" presStyleIdx="0" presStyleCnt="0"/>
      <dgm:spPr/>
    </dgm:pt>
    <dgm:pt modelId="{3EAE11E7-79F9-498C-A8DC-23D78FAD8DE0}" type="pres">
      <dgm:prSet presAssocID="{7DB57FBB-365B-4230-9CB4-B60BE385918B}" presName="desPictures" presStyleLbl="align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 modelId="{44000025-751C-4CB6-BA8A-E7A82FE253F2}" type="pres">
      <dgm:prSet presAssocID="{7DB57FBB-365B-4230-9CB4-B60BE385918B}" presName="desTextWrapper" presStyleCnt="0"/>
      <dgm:spPr/>
    </dgm:pt>
    <dgm:pt modelId="{878F35FD-D3A4-4DF9-A754-401E2FAC2D75}" type="pres">
      <dgm:prSet presAssocID="{7DB57FBB-365B-4230-9CB4-B60BE385918B}" presName="desText" presStyleLbl="revTx" presStyleIdx="2" presStyleCnt="3">
        <dgm:presLayoutVars>
          <dgm:bulletEnabled val="1"/>
        </dgm:presLayoutVars>
      </dgm:prSet>
      <dgm:spPr/>
      <dgm:t>
        <a:bodyPr/>
        <a:lstStyle/>
        <a:p>
          <a:endParaRPr lang="en-US"/>
        </a:p>
      </dgm:t>
    </dgm:pt>
    <dgm:pt modelId="{55F944CC-63B3-4677-BD12-3F1C2D3BE883}" type="pres">
      <dgm:prSet presAssocID="{C7AF25C3-EA0D-4506-9329-F07F2CE60743}" presName="maxNode" presStyleCnt="0"/>
      <dgm:spPr/>
    </dgm:pt>
    <dgm:pt modelId="{7D481D99-9E04-4DB0-A909-E47A597C834A}" type="pres">
      <dgm:prSet presAssocID="{C7AF25C3-EA0D-4506-9329-F07F2CE60743}" presName="Name33" presStyleCnt="0"/>
      <dgm:spPr/>
    </dgm:pt>
  </dgm:ptLst>
  <dgm:cxnLst>
    <dgm:cxn modelId="{FA6AEBFA-45F6-442A-A902-5335D7A2BA15}" type="presOf" srcId="{C7AF25C3-EA0D-4506-9329-F07F2CE60743}" destId="{0682C8E0-A21D-4964-B3AE-4D0E784ED522}" srcOrd="0" destOrd="0" presId="urn:microsoft.com/office/officeart/2008/layout/AccentedPicture"/>
    <dgm:cxn modelId="{2C6794FC-250E-423F-B1EE-DA28CBEA3670}" type="presOf" srcId="{82F81D78-9B44-4B74-BFC9-215AA6552933}" destId="{2EBB5F48-BFEC-45FC-94D1-330ADFD0C2A7}" srcOrd="0" destOrd="0" presId="urn:microsoft.com/office/officeart/2008/layout/AccentedPicture"/>
    <dgm:cxn modelId="{882A7055-A7F1-43BC-8266-CBFC93245119}" type="presOf" srcId="{B12AE3AB-E5D2-45CC-B3D1-55788032327B}" destId="{CE791C65-1B33-4ADA-91B8-C04C45458DE5}" srcOrd="0" destOrd="0" presId="urn:microsoft.com/office/officeart/2008/layout/AccentedPicture"/>
    <dgm:cxn modelId="{25852825-8A9B-45DE-9B36-BBB71B4B9B8B}" srcId="{C7AF25C3-EA0D-4506-9329-F07F2CE60743}" destId="{B12AE3AB-E5D2-45CC-B3D1-55788032327B}" srcOrd="1" destOrd="0" parTransId="{F0E1F5E4-C9F7-4896-8503-1CBDEEAFDB50}" sibTransId="{7405355A-E876-4CA0-8B6A-C2A429C40FDB}"/>
    <dgm:cxn modelId="{54E38C6D-65A4-4719-8BAD-2B3A164727A2}" type="presOf" srcId="{3ECB0501-E459-4F96-8E30-04AE9F770D1E}" destId="{556CB0F3-96DF-4266-AE8E-625D6176D75C}" srcOrd="0" destOrd="0" presId="urn:microsoft.com/office/officeart/2008/layout/AccentedPicture"/>
    <dgm:cxn modelId="{CE1B1FCF-F4BF-46E9-8E3C-0D460A466A41}" type="presOf" srcId="{FD21D13B-BB32-44FC-A44C-C6169F7D8EA9}" destId="{53DCD888-2CAB-415C-A404-5342096506CE}" srcOrd="0" destOrd="0" presId="urn:microsoft.com/office/officeart/2008/layout/AccentedPicture"/>
    <dgm:cxn modelId="{C85A41EF-8F2A-41FE-A3B0-5AB0A1774D90}" type="presOf" srcId="{7DB57FBB-365B-4230-9CB4-B60BE385918B}" destId="{878F35FD-D3A4-4DF9-A754-401E2FAC2D75}" srcOrd="0" destOrd="0" presId="urn:microsoft.com/office/officeart/2008/layout/AccentedPicture"/>
    <dgm:cxn modelId="{6B1994B7-AA10-42B1-8460-B2E0F3A859A8}" srcId="{C7AF25C3-EA0D-4506-9329-F07F2CE60743}" destId="{82F81D78-9B44-4B74-BFC9-215AA6552933}" srcOrd="0" destOrd="0" parTransId="{D4BDCD30-60C6-4620-88DF-11387298E3D3}" sibTransId="{3ECB0501-E459-4F96-8E30-04AE9F770D1E}"/>
    <dgm:cxn modelId="{4DA22423-4353-41F8-8B01-52EF79A7ABA5}" srcId="{C7AF25C3-EA0D-4506-9329-F07F2CE60743}" destId="{FD21D13B-BB32-44FC-A44C-C6169F7D8EA9}" srcOrd="2" destOrd="0" parTransId="{D079EEE1-FE76-4797-9EDF-5CF30DBDE8FB}" sibTransId="{7F3700A3-C5AF-4570-8D15-90334F93C0F5}"/>
    <dgm:cxn modelId="{C77F0896-675F-4432-BC0D-AE7F8480CAFD}" srcId="{C7AF25C3-EA0D-4506-9329-F07F2CE60743}" destId="{7DB57FBB-365B-4230-9CB4-B60BE385918B}" srcOrd="3" destOrd="0" parTransId="{E42BCA88-80D6-4722-A193-B0719DD3FA6D}" sibTransId="{3C98DACF-744A-4ED1-8826-DBF49D5B118B}"/>
    <dgm:cxn modelId="{328DAB9F-B4B7-41CE-B027-D13EC4D4832E}" type="presParOf" srcId="{0682C8E0-A21D-4964-B3AE-4D0E784ED522}" destId="{556CB0F3-96DF-4266-AE8E-625D6176D75C}" srcOrd="0" destOrd="0" presId="urn:microsoft.com/office/officeart/2008/layout/AccentedPicture"/>
    <dgm:cxn modelId="{6BAA4252-5717-4582-9752-8A7C5A22FA79}" type="presParOf" srcId="{0682C8E0-A21D-4964-B3AE-4D0E784ED522}" destId="{2EBB5F48-BFEC-45FC-94D1-330ADFD0C2A7}" srcOrd="1" destOrd="0" presId="urn:microsoft.com/office/officeart/2008/layout/AccentedPicture"/>
    <dgm:cxn modelId="{52401AEC-A973-4891-B2F6-167055EB9443}" type="presParOf" srcId="{0682C8E0-A21D-4964-B3AE-4D0E784ED522}" destId="{27E29BCA-5CFA-491E-80BC-43D1661B1993}" srcOrd="2" destOrd="0" presId="urn:microsoft.com/office/officeart/2008/layout/AccentedPicture"/>
    <dgm:cxn modelId="{B1460B72-AC3C-4332-A60C-093F05FD1804}" type="presParOf" srcId="{27E29BCA-5CFA-491E-80BC-43D1661B1993}" destId="{08B4EC7A-251B-49A4-934A-C9536C0FB4DB}" srcOrd="0" destOrd="0" presId="urn:microsoft.com/office/officeart/2008/layout/AccentedPicture"/>
    <dgm:cxn modelId="{0AA0C0A1-84BA-4316-BF95-D919F72FF9FE}" type="presParOf" srcId="{08B4EC7A-251B-49A4-934A-C9536C0FB4DB}" destId="{A303D80A-E19B-4E58-853D-D1299779E3D8}" srcOrd="0" destOrd="0" presId="urn:microsoft.com/office/officeart/2008/layout/AccentedPicture"/>
    <dgm:cxn modelId="{5CD5E27D-B400-486F-9FE0-6B4D9C941CB4}" type="presParOf" srcId="{08B4EC7A-251B-49A4-934A-C9536C0FB4DB}" destId="{BAB5E27F-35C9-489A-BB2F-20B4744B8E3F}" srcOrd="1" destOrd="0" presId="urn:microsoft.com/office/officeart/2008/layout/AccentedPicture"/>
    <dgm:cxn modelId="{6858D9C0-98C9-4BFF-8990-5CED02C541FF}" type="presParOf" srcId="{08B4EC7A-251B-49A4-934A-C9536C0FB4DB}" destId="{1A3F360B-70A1-425D-9603-F1C2D1ABEF28}" srcOrd="2" destOrd="0" presId="urn:microsoft.com/office/officeart/2008/layout/AccentedPicture"/>
    <dgm:cxn modelId="{C446B143-5003-4648-A2EE-34DE25DC2A7C}" type="presParOf" srcId="{1A3F360B-70A1-425D-9603-F1C2D1ABEF28}" destId="{CE791C65-1B33-4ADA-91B8-C04C45458DE5}" srcOrd="0" destOrd="0" presId="urn:microsoft.com/office/officeart/2008/layout/AccentedPicture"/>
    <dgm:cxn modelId="{D2FCAFFA-EA1A-4952-AF32-F25E43CC796A}" type="presParOf" srcId="{27E29BCA-5CFA-491E-80BC-43D1661B1993}" destId="{AA248005-CA01-4AC9-85F8-7DE7AE43CBE5}" srcOrd="1" destOrd="0" presId="urn:microsoft.com/office/officeart/2008/layout/AccentedPicture"/>
    <dgm:cxn modelId="{67C9EA9A-02C6-4AD5-956B-DC3B041FD345}" type="presParOf" srcId="{27E29BCA-5CFA-491E-80BC-43D1661B1993}" destId="{4804B309-F394-4AEE-A970-21F5FEC6FA4B}" srcOrd="2" destOrd="0" presId="urn:microsoft.com/office/officeart/2008/layout/AccentedPicture"/>
    <dgm:cxn modelId="{07231F19-098C-497B-AC53-3DB8EA9AE6D5}" type="presParOf" srcId="{4804B309-F394-4AEE-A970-21F5FEC6FA4B}" destId="{A77AF2FF-A240-4F9E-B8FC-54B681901C90}" srcOrd="0" destOrd="0" presId="urn:microsoft.com/office/officeart/2008/layout/AccentedPicture"/>
    <dgm:cxn modelId="{62DABD42-3E03-4E7B-9C07-0AE0F265A670}" type="presParOf" srcId="{4804B309-F394-4AEE-A970-21F5FEC6FA4B}" destId="{D63B3852-BCE8-40E7-ABE7-C71489761450}" srcOrd="1" destOrd="0" presId="urn:microsoft.com/office/officeart/2008/layout/AccentedPicture"/>
    <dgm:cxn modelId="{6D9C25AC-EFFE-4869-96FA-106E2636C240}" type="presParOf" srcId="{4804B309-F394-4AEE-A970-21F5FEC6FA4B}" destId="{E4FA0F6E-E506-4A42-A3A0-035087327543}" srcOrd="2" destOrd="0" presId="urn:microsoft.com/office/officeart/2008/layout/AccentedPicture"/>
    <dgm:cxn modelId="{967CDE41-9B2C-4606-9135-EE68076E8113}" type="presParOf" srcId="{E4FA0F6E-E506-4A42-A3A0-035087327543}" destId="{53DCD888-2CAB-415C-A404-5342096506CE}" srcOrd="0" destOrd="0" presId="urn:microsoft.com/office/officeart/2008/layout/AccentedPicture"/>
    <dgm:cxn modelId="{E079CEB6-CCE7-4B46-B522-5A506729F1E6}" type="presParOf" srcId="{27E29BCA-5CFA-491E-80BC-43D1661B1993}" destId="{843A593D-56E1-49F5-B74B-5E9E9E89EF37}" srcOrd="3" destOrd="0" presId="urn:microsoft.com/office/officeart/2008/layout/AccentedPicture"/>
    <dgm:cxn modelId="{C9E8CE04-120D-46CA-B4C3-45047C21970F}" type="presParOf" srcId="{27E29BCA-5CFA-491E-80BC-43D1661B1993}" destId="{E0E09157-5EF5-4567-B394-9DE51F3EF0E7}" srcOrd="4" destOrd="0" presId="urn:microsoft.com/office/officeart/2008/layout/AccentedPicture"/>
    <dgm:cxn modelId="{54E5D085-3FBD-4042-9DE5-815510865261}" type="presParOf" srcId="{E0E09157-5EF5-4567-B394-9DE51F3EF0E7}" destId="{930975C4-4251-441F-B237-421FBE3D8A39}" srcOrd="0" destOrd="0" presId="urn:microsoft.com/office/officeart/2008/layout/AccentedPicture"/>
    <dgm:cxn modelId="{29AAE245-1069-4B9F-9572-5D0A16E1D91C}" type="presParOf" srcId="{E0E09157-5EF5-4567-B394-9DE51F3EF0E7}" destId="{3EAE11E7-79F9-498C-A8DC-23D78FAD8DE0}" srcOrd="1" destOrd="0" presId="urn:microsoft.com/office/officeart/2008/layout/AccentedPicture"/>
    <dgm:cxn modelId="{FFE7ACFF-3CE4-4333-9FD1-0CDDB51E9A20}" type="presParOf" srcId="{E0E09157-5EF5-4567-B394-9DE51F3EF0E7}" destId="{44000025-751C-4CB6-BA8A-E7A82FE253F2}" srcOrd="2" destOrd="0" presId="urn:microsoft.com/office/officeart/2008/layout/AccentedPicture"/>
    <dgm:cxn modelId="{FF18E8A4-A167-45A0-AEA9-047CEDD79F35}" type="presParOf" srcId="{44000025-751C-4CB6-BA8A-E7A82FE253F2}" destId="{878F35FD-D3A4-4DF9-A754-401E2FAC2D75}" srcOrd="0" destOrd="0" presId="urn:microsoft.com/office/officeart/2008/layout/AccentedPicture"/>
    <dgm:cxn modelId="{64D459C5-A7D0-4033-9648-478B8657B396}" type="presParOf" srcId="{0682C8E0-A21D-4964-B3AE-4D0E784ED522}" destId="{55F944CC-63B3-4677-BD12-3F1C2D3BE883}" srcOrd="3" destOrd="0" presId="urn:microsoft.com/office/officeart/2008/layout/AccentedPicture"/>
    <dgm:cxn modelId="{0EEBC502-4C02-48B6-80B2-D3FCC976752F}" type="presParOf" srcId="{55F944CC-63B3-4677-BD12-3F1C2D3BE883}" destId="{7D481D99-9E04-4DB0-A909-E47A597C834A}"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7B01F0-1320-4C68-A0DF-7EF3FABD30F1}" type="doc">
      <dgm:prSet loTypeId="urn:microsoft.com/office/officeart/2009/3/layout/RandomtoResultProcess" loCatId="process" qsTypeId="urn:microsoft.com/office/officeart/2005/8/quickstyle/3d1" qsCatId="3D" csTypeId="urn:microsoft.com/office/officeart/2005/8/colors/colorful5" csCatId="colorful" phldr="1"/>
      <dgm:spPr/>
      <dgm:t>
        <a:bodyPr/>
        <a:lstStyle/>
        <a:p>
          <a:endParaRPr lang="en-US"/>
        </a:p>
      </dgm:t>
    </dgm:pt>
    <dgm:pt modelId="{A1D6B012-1167-4F67-A18E-E3547396C9CF}">
      <dgm:prSet phldrT="[Text]"/>
      <dgm:spPr/>
      <dgm:t>
        <a:bodyPr/>
        <a:lstStyle/>
        <a:p>
          <a:r>
            <a:rPr lang="en-IN" dirty="0" smtClean="0"/>
            <a:t>administrative method</a:t>
          </a:r>
          <a:endParaRPr lang="en-US" dirty="0"/>
        </a:p>
      </dgm:t>
    </dgm:pt>
    <dgm:pt modelId="{299FACA9-762F-4FDB-80AD-F7332A7D6BE3}" type="parTrans" cxnId="{852DA27D-AED2-4695-8949-D62BABB7898F}">
      <dgm:prSet/>
      <dgm:spPr/>
      <dgm:t>
        <a:bodyPr/>
        <a:lstStyle/>
        <a:p>
          <a:endParaRPr lang="en-US"/>
        </a:p>
      </dgm:t>
    </dgm:pt>
    <dgm:pt modelId="{2F5AEE91-0A77-452C-8BDD-CA4243566323}" type="sibTrans" cxnId="{852DA27D-AED2-4695-8949-D62BABB7898F}">
      <dgm:prSet/>
      <dgm:spPr/>
      <dgm:t>
        <a:bodyPr/>
        <a:lstStyle/>
        <a:p>
          <a:endParaRPr lang="en-US"/>
        </a:p>
      </dgm:t>
    </dgm:pt>
    <dgm:pt modelId="{C11FBC75-F4D7-4C8E-9AFE-FD585BF664AF}">
      <dgm:prSet phldrT="[Text]"/>
      <dgm:spPr/>
      <dgm:t>
        <a:bodyPr/>
        <a:lstStyle/>
        <a:p>
          <a:r>
            <a:rPr lang="en-IN" dirty="0" smtClean="0"/>
            <a:t>allocation stage </a:t>
          </a:r>
          <a:endParaRPr lang="en-US" dirty="0"/>
        </a:p>
      </dgm:t>
    </dgm:pt>
    <dgm:pt modelId="{2E94DE48-57C5-4C99-AF73-C82C6D6EC7B0}" type="parTrans" cxnId="{9439708E-0DBF-4495-A1F5-8A058EE583C9}">
      <dgm:prSet/>
      <dgm:spPr/>
      <dgm:t>
        <a:bodyPr/>
        <a:lstStyle/>
        <a:p>
          <a:endParaRPr lang="en-US"/>
        </a:p>
      </dgm:t>
    </dgm:pt>
    <dgm:pt modelId="{63DD597C-9D46-4A36-B680-8203424A4A1E}" type="sibTrans" cxnId="{9439708E-0DBF-4495-A1F5-8A058EE583C9}">
      <dgm:prSet/>
      <dgm:spPr/>
      <dgm:t>
        <a:bodyPr/>
        <a:lstStyle/>
        <a:p>
          <a:endParaRPr lang="en-US"/>
        </a:p>
      </dgm:t>
    </dgm:pt>
    <dgm:pt modelId="{7A282255-B536-4365-B708-DB78F8689157}">
      <dgm:prSet phldrT="[Text]"/>
      <dgm:spPr/>
      <dgm:t>
        <a:bodyPr/>
        <a:lstStyle/>
        <a:p>
          <a:r>
            <a:rPr lang="en-IN" dirty="0" smtClean="0"/>
            <a:t>spectrum use </a:t>
          </a:r>
          <a:endParaRPr lang="en-US" dirty="0"/>
        </a:p>
      </dgm:t>
    </dgm:pt>
    <dgm:pt modelId="{10B1E40D-3C70-4A00-94FB-7BD3EFF874AE}" type="parTrans" cxnId="{3E1FA4B4-AB4C-439D-B012-39045D4B3C4A}">
      <dgm:prSet/>
      <dgm:spPr/>
      <dgm:t>
        <a:bodyPr/>
        <a:lstStyle/>
        <a:p>
          <a:endParaRPr lang="en-US"/>
        </a:p>
      </dgm:t>
    </dgm:pt>
    <dgm:pt modelId="{E3062F41-E823-4243-9F22-6FF3FB4D711E}" type="sibTrans" cxnId="{3E1FA4B4-AB4C-439D-B012-39045D4B3C4A}">
      <dgm:prSet/>
      <dgm:spPr/>
      <dgm:t>
        <a:bodyPr/>
        <a:lstStyle/>
        <a:p>
          <a:endParaRPr lang="en-US"/>
        </a:p>
      </dgm:t>
    </dgm:pt>
    <dgm:pt modelId="{87FFD0E0-F605-44F5-9DE8-669D7208511A}">
      <dgm:prSet phldrT="[Text]"/>
      <dgm:spPr/>
      <dgm:t>
        <a:bodyPr/>
        <a:lstStyle/>
        <a:p>
          <a:r>
            <a:rPr lang="en-IN" dirty="0" smtClean="0"/>
            <a:t>assignment stage</a:t>
          </a:r>
          <a:endParaRPr lang="en-US" dirty="0"/>
        </a:p>
      </dgm:t>
    </dgm:pt>
    <dgm:pt modelId="{BD39DBB0-F6E0-4221-827E-61D080961E69}" type="parTrans" cxnId="{270F032A-517B-4619-8AA4-09ED8516B7B0}">
      <dgm:prSet/>
      <dgm:spPr/>
      <dgm:t>
        <a:bodyPr/>
        <a:lstStyle/>
        <a:p>
          <a:endParaRPr lang="en-US"/>
        </a:p>
      </dgm:t>
    </dgm:pt>
    <dgm:pt modelId="{5444FF0A-8634-4705-8FE7-954C4467339E}" type="sibTrans" cxnId="{270F032A-517B-4619-8AA4-09ED8516B7B0}">
      <dgm:prSet/>
      <dgm:spPr/>
      <dgm:t>
        <a:bodyPr/>
        <a:lstStyle/>
        <a:p>
          <a:endParaRPr lang="en-US"/>
        </a:p>
      </dgm:t>
    </dgm:pt>
    <dgm:pt modelId="{3AA44404-9F30-42EC-849B-D095D5397BC3}" type="pres">
      <dgm:prSet presAssocID="{B67B01F0-1320-4C68-A0DF-7EF3FABD30F1}" presName="Name0" presStyleCnt="0">
        <dgm:presLayoutVars>
          <dgm:dir/>
          <dgm:animOne val="branch"/>
          <dgm:animLvl val="lvl"/>
        </dgm:presLayoutVars>
      </dgm:prSet>
      <dgm:spPr/>
      <dgm:t>
        <a:bodyPr/>
        <a:lstStyle/>
        <a:p>
          <a:endParaRPr lang="en-US"/>
        </a:p>
      </dgm:t>
    </dgm:pt>
    <dgm:pt modelId="{6FEC4F52-D0AC-4910-A7D9-C7CBD5D8D28A}" type="pres">
      <dgm:prSet presAssocID="{A1D6B012-1167-4F67-A18E-E3547396C9CF}" presName="chaos" presStyleCnt="0"/>
      <dgm:spPr/>
    </dgm:pt>
    <dgm:pt modelId="{D723D4C8-2FA9-4C89-A4CB-D94276C57463}" type="pres">
      <dgm:prSet presAssocID="{A1D6B012-1167-4F67-A18E-E3547396C9CF}" presName="parTx1" presStyleLbl="revTx" presStyleIdx="0" presStyleCnt="3"/>
      <dgm:spPr/>
      <dgm:t>
        <a:bodyPr/>
        <a:lstStyle/>
        <a:p>
          <a:endParaRPr lang="en-US"/>
        </a:p>
      </dgm:t>
    </dgm:pt>
    <dgm:pt modelId="{2FA824A4-6A30-4CAB-A747-2C90FAAF5DDA}" type="pres">
      <dgm:prSet presAssocID="{A1D6B012-1167-4F67-A18E-E3547396C9CF}" presName="desTx1" presStyleLbl="revTx" presStyleIdx="1" presStyleCnt="3">
        <dgm:presLayoutVars>
          <dgm:bulletEnabled val="1"/>
        </dgm:presLayoutVars>
      </dgm:prSet>
      <dgm:spPr/>
      <dgm:t>
        <a:bodyPr/>
        <a:lstStyle/>
        <a:p>
          <a:endParaRPr lang="en-US"/>
        </a:p>
      </dgm:t>
    </dgm:pt>
    <dgm:pt modelId="{4D7AD712-4FED-4AE8-84E9-14747EBBA245}" type="pres">
      <dgm:prSet presAssocID="{A1D6B012-1167-4F67-A18E-E3547396C9CF}" presName="c1" presStyleLbl="node1" presStyleIdx="0" presStyleCnt="19"/>
      <dgm:spPr/>
    </dgm:pt>
    <dgm:pt modelId="{D4138C13-CB8A-4101-9950-DAE082CCC211}" type="pres">
      <dgm:prSet presAssocID="{A1D6B012-1167-4F67-A18E-E3547396C9CF}" presName="c2" presStyleLbl="node1" presStyleIdx="1" presStyleCnt="19"/>
      <dgm:spPr/>
    </dgm:pt>
    <dgm:pt modelId="{33FF93D1-3F1A-49F7-93BD-40FD40A59DE0}" type="pres">
      <dgm:prSet presAssocID="{A1D6B012-1167-4F67-A18E-E3547396C9CF}" presName="c3" presStyleLbl="node1" presStyleIdx="2" presStyleCnt="19"/>
      <dgm:spPr/>
    </dgm:pt>
    <dgm:pt modelId="{405242EB-8874-4373-90D3-E505D9F81932}" type="pres">
      <dgm:prSet presAssocID="{A1D6B012-1167-4F67-A18E-E3547396C9CF}" presName="c4" presStyleLbl="node1" presStyleIdx="3" presStyleCnt="19"/>
      <dgm:spPr/>
    </dgm:pt>
    <dgm:pt modelId="{D449AA4C-21C1-4890-AF1D-7DFA2D914783}" type="pres">
      <dgm:prSet presAssocID="{A1D6B012-1167-4F67-A18E-E3547396C9CF}" presName="c5" presStyleLbl="node1" presStyleIdx="4" presStyleCnt="19"/>
      <dgm:spPr/>
    </dgm:pt>
    <dgm:pt modelId="{75427979-CDDA-4B8E-90DA-006D0170003D}" type="pres">
      <dgm:prSet presAssocID="{A1D6B012-1167-4F67-A18E-E3547396C9CF}" presName="c6" presStyleLbl="node1" presStyleIdx="5" presStyleCnt="19"/>
      <dgm:spPr/>
    </dgm:pt>
    <dgm:pt modelId="{F68D0D74-4C18-4182-AD7D-DC20FD28581A}" type="pres">
      <dgm:prSet presAssocID="{A1D6B012-1167-4F67-A18E-E3547396C9CF}" presName="c7" presStyleLbl="node1" presStyleIdx="6" presStyleCnt="19"/>
      <dgm:spPr/>
    </dgm:pt>
    <dgm:pt modelId="{4E399BF7-37B2-48DB-B31E-4B5B1DA571D1}" type="pres">
      <dgm:prSet presAssocID="{A1D6B012-1167-4F67-A18E-E3547396C9CF}" presName="c8" presStyleLbl="node1" presStyleIdx="7" presStyleCnt="19"/>
      <dgm:spPr/>
    </dgm:pt>
    <dgm:pt modelId="{BA948771-A0A6-419E-BFB5-6315E9337BD5}" type="pres">
      <dgm:prSet presAssocID="{A1D6B012-1167-4F67-A18E-E3547396C9CF}" presName="c9" presStyleLbl="node1" presStyleIdx="8" presStyleCnt="19"/>
      <dgm:spPr/>
    </dgm:pt>
    <dgm:pt modelId="{4A5A57A6-C72C-4F4E-AE31-21B4106047F2}" type="pres">
      <dgm:prSet presAssocID="{A1D6B012-1167-4F67-A18E-E3547396C9CF}" presName="c10" presStyleLbl="node1" presStyleIdx="9" presStyleCnt="19"/>
      <dgm:spPr/>
    </dgm:pt>
    <dgm:pt modelId="{AF10F6C2-988E-4279-8BBF-89C1CB721583}" type="pres">
      <dgm:prSet presAssocID="{A1D6B012-1167-4F67-A18E-E3547396C9CF}" presName="c11" presStyleLbl="node1" presStyleIdx="10" presStyleCnt="19"/>
      <dgm:spPr/>
    </dgm:pt>
    <dgm:pt modelId="{4F78C517-E230-4CAD-967C-CBF8B7C8B882}" type="pres">
      <dgm:prSet presAssocID="{A1D6B012-1167-4F67-A18E-E3547396C9CF}" presName="c12" presStyleLbl="node1" presStyleIdx="11" presStyleCnt="19"/>
      <dgm:spPr/>
    </dgm:pt>
    <dgm:pt modelId="{084937E3-AACA-410A-BEC9-CE0C4DB796E0}" type="pres">
      <dgm:prSet presAssocID="{A1D6B012-1167-4F67-A18E-E3547396C9CF}" presName="c13" presStyleLbl="node1" presStyleIdx="12" presStyleCnt="19"/>
      <dgm:spPr/>
    </dgm:pt>
    <dgm:pt modelId="{13EDD60F-7802-469C-97ED-4344EAB5E570}" type="pres">
      <dgm:prSet presAssocID="{A1D6B012-1167-4F67-A18E-E3547396C9CF}" presName="c14" presStyleLbl="node1" presStyleIdx="13" presStyleCnt="19"/>
      <dgm:spPr/>
    </dgm:pt>
    <dgm:pt modelId="{755C5EAD-A734-491E-B7EF-E57B6D4282B0}" type="pres">
      <dgm:prSet presAssocID="{A1D6B012-1167-4F67-A18E-E3547396C9CF}" presName="c15" presStyleLbl="node1" presStyleIdx="14" presStyleCnt="19"/>
      <dgm:spPr/>
    </dgm:pt>
    <dgm:pt modelId="{2B46533E-E805-49B7-90E3-685C8A99634E}" type="pres">
      <dgm:prSet presAssocID="{A1D6B012-1167-4F67-A18E-E3547396C9CF}" presName="c16" presStyleLbl="node1" presStyleIdx="15" presStyleCnt="19"/>
      <dgm:spPr/>
    </dgm:pt>
    <dgm:pt modelId="{22A6759F-5249-40FF-BA60-C8D2909BF87F}" type="pres">
      <dgm:prSet presAssocID="{A1D6B012-1167-4F67-A18E-E3547396C9CF}" presName="c17" presStyleLbl="node1" presStyleIdx="16" presStyleCnt="19"/>
      <dgm:spPr/>
    </dgm:pt>
    <dgm:pt modelId="{D7380A15-A127-477A-9ECC-59185FF3A2D2}" type="pres">
      <dgm:prSet presAssocID="{A1D6B012-1167-4F67-A18E-E3547396C9CF}" presName="c18" presStyleLbl="node1" presStyleIdx="17" presStyleCnt="19"/>
      <dgm:spPr/>
    </dgm:pt>
    <dgm:pt modelId="{E65AE882-79CD-4395-8DAB-D3719CEF2A52}" type="pres">
      <dgm:prSet presAssocID="{2F5AEE91-0A77-452C-8BDD-CA4243566323}" presName="chevronComposite1" presStyleCnt="0"/>
      <dgm:spPr/>
    </dgm:pt>
    <dgm:pt modelId="{6A9C1246-BFF4-4253-9149-61D5A34C2738}" type="pres">
      <dgm:prSet presAssocID="{2F5AEE91-0A77-452C-8BDD-CA4243566323}" presName="chevron1" presStyleLbl="sibTrans2D1" presStyleIdx="0" presStyleCnt="2"/>
      <dgm:spPr/>
    </dgm:pt>
    <dgm:pt modelId="{A6A11C50-9A2B-4C05-9DF7-6E9E60786083}" type="pres">
      <dgm:prSet presAssocID="{2F5AEE91-0A77-452C-8BDD-CA4243566323}" presName="spChevron1" presStyleCnt="0"/>
      <dgm:spPr/>
    </dgm:pt>
    <dgm:pt modelId="{B65B75A8-7D3C-4B90-84A3-972DC30E8ADA}" type="pres">
      <dgm:prSet presAssocID="{2F5AEE91-0A77-452C-8BDD-CA4243566323}" presName="overlap" presStyleCnt="0"/>
      <dgm:spPr/>
    </dgm:pt>
    <dgm:pt modelId="{A262E76D-ADF5-4BE1-9031-CA060CD6A2B0}" type="pres">
      <dgm:prSet presAssocID="{2F5AEE91-0A77-452C-8BDD-CA4243566323}" presName="chevronComposite2" presStyleCnt="0"/>
      <dgm:spPr/>
    </dgm:pt>
    <dgm:pt modelId="{7C03AB6D-EB99-42F5-B94B-3A1BF319E7BA}" type="pres">
      <dgm:prSet presAssocID="{2F5AEE91-0A77-452C-8BDD-CA4243566323}" presName="chevron2" presStyleLbl="sibTrans2D1" presStyleIdx="1" presStyleCnt="2"/>
      <dgm:spPr/>
    </dgm:pt>
    <dgm:pt modelId="{39EB2561-B1DB-4E26-9135-3E9DF67C30BB}" type="pres">
      <dgm:prSet presAssocID="{2F5AEE91-0A77-452C-8BDD-CA4243566323}" presName="spChevron2" presStyleCnt="0"/>
      <dgm:spPr/>
    </dgm:pt>
    <dgm:pt modelId="{91E44962-B755-4672-98F2-7628DD65232A}" type="pres">
      <dgm:prSet presAssocID="{7A282255-B536-4365-B708-DB78F8689157}" presName="last" presStyleCnt="0"/>
      <dgm:spPr/>
    </dgm:pt>
    <dgm:pt modelId="{8D6410AE-37D4-43F2-B89B-6D0060A45575}" type="pres">
      <dgm:prSet presAssocID="{7A282255-B536-4365-B708-DB78F8689157}" presName="circleTx" presStyleLbl="node1" presStyleIdx="18" presStyleCnt="19"/>
      <dgm:spPr/>
      <dgm:t>
        <a:bodyPr/>
        <a:lstStyle/>
        <a:p>
          <a:endParaRPr lang="en-US"/>
        </a:p>
      </dgm:t>
    </dgm:pt>
    <dgm:pt modelId="{2C6CB6E8-2667-4BD1-9EF1-307DE6118B7E}" type="pres">
      <dgm:prSet presAssocID="{7A282255-B536-4365-B708-DB78F8689157}" presName="desTxN" presStyleLbl="revTx" presStyleIdx="2" presStyleCnt="3">
        <dgm:presLayoutVars>
          <dgm:bulletEnabled val="1"/>
        </dgm:presLayoutVars>
      </dgm:prSet>
      <dgm:spPr/>
      <dgm:t>
        <a:bodyPr/>
        <a:lstStyle/>
        <a:p>
          <a:endParaRPr lang="en-US"/>
        </a:p>
      </dgm:t>
    </dgm:pt>
    <dgm:pt modelId="{4B1884FA-B0D9-47FE-B05F-28D870A8DD21}" type="pres">
      <dgm:prSet presAssocID="{7A282255-B536-4365-B708-DB78F8689157}" presName="spN" presStyleCnt="0"/>
      <dgm:spPr/>
    </dgm:pt>
  </dgm:ptLst>
  <dgm:cxnLst>
    <dgm:cxn modelId="{2A509DF7-3F2C-4DFA-92B7-DDE4AE733854}" type="presOf" srcId="{7A282255-B536-4365-B708-DB78F8689157}" destId="{8D6410AE-37D4-43F2-B89B-6D0060A45575}" srcOrd="0" destOrd="0" presId="urn:microsoft.com/office/officeart/2009/3/layout/RandomtoResultProcess"/>
    <dgm:cxn modelId="{9A3CBFD8-4A18-44A3-93D4-FB208D90EE77}" type="presOf" srcId="{B67B01F0-1320-4C68-A0DF-7EF3FABD30F1}" destId="{3AA44404-9F30-42EC-849B-D095D5397BC3}" srcOrd="0" destOrd="0" presId="urn:microsoft.com/office/officeart/2009/3/layout/RandomtoResultProcess"/>
    <dgm:cxn modelId="{A2CDF672-0AA2-4D4D-8085-CF2F244D0EBA}" type="presOf" srcId="{A1D6B012-1167-4F67-A18E-E3547396C9CF}" destId="{D723D4C8-2FA9-4C89-A4CB-D94276C57463}" srcOrd="0" destOrd="0" presId="urn:microsoft.com/office/officeart/2009/3/layout/RandomtoResultProcess"/>
    <dgm:cxn modelId="{D63ECD58-DEF0-40C7-8191-E0DBF7975B4C}" type="presOf" srcId="{87FFD0E0-F605-44F5-9DE8-669D7208511A}" destId="{2C6CB6E8-2667-4BD1-9EF1-307DE6118B7E}" srcOrd="0" destOrd="0" presId="urn:microsoft.com/office/officeart/2009/3/layout/RandomtoResultProcess"/>
    <dgm:cxn modelId="{852DA27D-AED2-4695-8949-D62BABB7898F}" srcId="{B67B01F0-1320-4C68-A0DF-7EF3FABD30F1}" destId="{A1D6B012-1167-4F67-A18E-E3547396C9CF}" srcOrd="0" destOrd="0" parTransId="{299FACA9-762F-4FDB-80AD-F7332A7D6BE3}" sibTransId="{2F5AEE91-0A77-452C-8BDD-CA4243566323}"/>
    <dgm:cxn modelId="{9439708E-0DBF-4495-A1F5-8A058EE583C9}" srcId="{A1D6B012-1167-4F67-A18E-E3547396C9CF}" destId="{C11FBC75-F4D7-4C8E-9AFE-FD585BF664AF}" srcOrd="0" destOrd="0" parTransId="{2E94DE48-57C5-4C99-AF73-C82C6D6EC7B0}" sibTransId="{63DD597C-9D46-4A36-B680-8203424A4A1E}"/>
    <dgm:cxn modelId="{45530866-15F8-496B-8922-B02F73782178}" type="presOf" srcId="{C11FBC75-F4D7-4C8E-9AFE-FD585BF664AF}" destId="{2FA824A4-6A30-4CAB-A747-2C90FAAF5DDA}" srcOrd="0" destOrd="0" presId="urn:microsoft.com/office/officeart/2009/3/layout/RandomtoResultProcess"/>
    <dgm:cxn modelId="{3E1FA4B4-AB4C-439D-B012-39045D4B3C4A}" srcId="{B67B01F0-1320-4C68-A0DF-7EF3FABD30F1}" destId="{7A282255-B536-4365-B708-DB78F8689157}" srcOrd="1" destOrd="0" parTransId="{10B1E40D-3C70-4A00-94FB-7BD3EFF874AE}" sibTransId="{E3062F41-E823-4243-9F22-6FF3FB4D711E}"/>
    <dgm:cxn modelId="{270F032A-517B-4619-8AA4-09ED8516B7B0}" srcId="{7A282255-B536-4365-B708-DB78F8689157}" destId="{87FFD0E0-F605-44F5-9DE8-669D7208511A}" srcOrd="0" destOrd="0" parTransId="{BD39DBB0-F6E0-4221-827E-61D080961E69}" sibTransId="{5444FF0A-8634-4705-8FE7-954C4467339E}"/>
    <dgm:cxn modelId="{D40DCB58-91D8-414A-A4F9-6E13FCBB08FD}" type="presParOf" srcId="{3AA44404-9F30-42EC-849B-D095D5397BC3}" destId="{6FEC4F52-D0AC-4910-A7D9-C7CBD5D8D28A}" srcOrd="0" destOrd="0" presId="urn:microsoft.com/office/officeart/2009/3/layout/RandomtoResultProcess"/>
    <dgm:cxn modelId="{474EA64F-5E55-425C-A5C7-A5CAE6EB8545}" type="presParOf" srcId="{6FEC4F52-D0AC-4910-A7D9-C7CBD5D8D28A}" destId="{D723D4C8-2FA9-4C89-A4CB-D94276C57463}" srcOrd="0" destOrd="0" presId="urn:microsoft.com/office/officeart/2009/3/layout/RandomtoResultProcess"/>
    <dgm:cxn modelId="{904F055E-2B23-45EE-98C7-F3351D663665}" type="presParOf" srcId="{6FEC4F52-D0AC-4910-A7D9-C7CBD5D8D28A}" destId="{2FA824A4-6A30-4CAB-A747-2C90FAAF5DDA}" srcOrd="1" destOrd="0" presId="urn:microsoft.com/office/officeart/2009/3/layout/RandomtoResultProcess"/>
    <dgm:cxn modelId="{9F6005A2-C36B-475F-B6C3-70043E595981}" type="presParOf" srcId="{6FEC4F52-D0AC-4910-A7D9-C7CBD5D8D28A}" destId="{4D7AD712-4FED-4AE8-84E9-14747EBBA245}" srcOrd="2" destOrd="0" presId="urn:microsoft.com/office/officeart/2009/3/layout/RandomtoResultProcess"/>
    <dgm:cxn modelId="{D8A23AB9-97A7-434A-8B9D-AE03D35E8663}" type="presParOf" srcId="{6FEC4F52-D0AC-4910-A7D9-C7CBD5D8D28A}" destId="{D4138C13-CB8A-4101-9950-DAE082CCC211}" srcOrd="3" destOrd="0" presId="urn:microsoft.com/office/officeart/2009/3/layout/RandomtoResultProcess"/>
    <dgm:cxn modelId="{DC6303FB-8913-4E14-AA51-F0ACF91636D2}" type="presParOf" srcId="{6FEC4F52-D0AC-4910-A7D9-C7CBD5D8D28A}" destId="{33FF93D1-3F1A-49F7-93BD-40FD40A59DE0}" srcOrd="4" destOrd="0" presId="urn:microsoft.com/office/officeart/2009/3/layout/RandomtoResultProcess"/>
    <dgm:cxn modelId="{22FFE0C4-62EF-49C6-80F1-1907AAB21B70}" type="presParOf" srcId="{6FEC4F52-D0AC-4910-A7D9-C7CBD5D8D28A}" destId="{405242EB-8874-4373-90D3-E505D9F81932}" srcOrd="5" destOrd="0" presId="urn:microsoft.com/office/officeart/2009/3/layout/RandomtoResultProcess"/>
    <dgm:cxn modelId="{B8431701-3985-4F02-A61A-0A4219F70AE2}" type="presParOf" srcId="{6FEC4F52-D0AC-4910-A7D9-C7CBD5D8D28A}" destId="{D449AA4C-21C1-4890-AF1D-7DFA2D914783}" srcOrd="6" destOrd="0" presId="urn:microsoft.com/office/officeart/2009/3/layout/RandomtoResultProcess"/>
    <dgm:cxn modelId="{655AF755-F578-49B5-A112-9DCD983B68D8}" type="presParOf" srcId="{6FEC4F52-D0AC-4910-A7D9-C7CBD5D8D28A}" destId="{75427979-CDDA-4B8E-90DA-006D0170003D}" srcOrd="7" destOrd="0" presId="urn:microsoft.com/office/officeart/2009/3/layout/RandomtoResultProcess"/>
    <dgm:cxn modelId="{93B87748-3741-4BB7-BA27-5E5483018E77}" type="presParOf" srcId="{6FEC4F52-D0AC-4910-A7D9-C7CBD5D8D28A}" destId="{F68D0D74-4C18-4182-AD7D-DC20FD28581A}" srcOrd="8" destOrd="0" presId="urn:microsoft.com/office/officeart/2009/3/layout/RandomtoResultProcess"/>
    <dgm:cxn modelId="{4D9E4743-BFBE-4AEA-B92C-D2E588652916}" type="presParOf" srcId="{6FEC4F52-D0AC-4910-A7D9-C7CBD5D8D28A}" destId="{4E399BF7-37B2-48DB-B31E-4B5B1DA571D1}" srcOrd="9" destOrd="0" presId="urn:microsoft.com/office/officeart/2009/3/layout/RandomtoResultProcess"/>
    <dgm:cxn modelId="{98A895B6-9524-4AC4-8600-3ED7743E41BF}" type="presParOf" srcId="{6FEC4F52-D0AC-4910-A7D9-C7CBD5D8D28A}" destId="{BA948771-A0A6-419E-BFB5-6315E9337BD5}" srcOrd="10" destOrd="0" presId="urn:microsoft.com/office/officeart/2009/3/layout/RandomtoResultProcess"/>
    <dgm:cxn modelId="{2B2368BC-AA3B-4BBD-99B3-BB0F3DE589E6}" type="presParOf" srcId="{6FEC4F52-D0AC-4910-A7D9-C7CBD5D8D28A}" destId="{4A5A57A6-C72C-4F4E-AE31-21B4106047F2}" srcOrd="11" destOrd="0" presId="urn:microsoft.com/office/officeart/2009/3/layout/RandomtoResultProcess"/>
    <dgm:cxn modelId="{48DD6080-886C-45B4-B75B-F2A352E71DC8}" type="presParOf" srcId="{6FEC4F52-D0AC-4910-A7D9-C7CBD5D8D28A}" destId="{AF10F6C2-988E-4279-8BBF-89C1CB721583}" srcOrd="12" destOrd="0" presId="urn:microsoft.com/office/officeart/2009/3/layout/RandomtoResultProcess"/>
    <dgm:cxn modelId="{C1B8F417-0163-4E09-9F07-815D5D996EC6}" type="presParOf" srcId="{6FEC4F52-D0AC-4910-A7D9-C7CBD5D8D28A}" destId="{4F78C517-E230-4CAD-967C-CBF8B7C8B882}" srcOrd="13" destOrd="0" presId="urn:microsoft.com/office/officeart/2009/3/layout/RandomtoResultProcess"/>
    <dgm:cxn modelId="{D0CBEE1F-38B0-4C2B-850C-ACAC670B1F07}" type="presParOf" srcId="{6FEC4F52-D0AC-4910-A7D9-C7CBD5D8D28A}" destId="{084937E3-AACA-410A-BEC9-CE0C4DB796E0}" srcOrd="14" destOrd="0" presId="urn:microsoft.com/office/officeart/2009/3/layout/RandomtoResultProcess"/>
    <dgm:cxn modelId="{D692A9FB-73A1-45FB-A8E1-82CAA49DF958}" type="presParOf" srcId="{6FEC4F52-D0AC-4910-A7D9-C7CBD5D8D28A}" destId="{13EDD60F-7802-469C-97ED-4344EAB5E570}" srcOrd="15" destOrd="0" presId="urn:microsoft.com/office/officeart/2009/3/layout/RandomtoResultProcess"/>
    <dgm:cxn modelId="{F27D5F13-50A7-4DC3-BBCE-ACB1A8629F21}" type="presParOf" srcId="{6FEC4F52-D0AC-4910-A7D9-C7CBD5D8D28A}" destId="{755C5EAD-A734-491E-B7EF-E57B6D4282B0}" srcOrd="16" destOrd="0" presId="urn:microsoft.com/office/officeart/2009/3/layout/RandomtoResultProcess"/>
    <dgm:cxn modelId="{BC4FBCE1-E2E2-48F1-BC49-B010473DFAF5}" type="presParOf" srcId="{6FEC4F52-D0AC-4910-A7D9-C7CBD5D8D28A}" destId="{2B46533E-E805-49B7-90E3-685C8A99634E}" srcOrd="17" destOrd="0" presId="urn:microsoft.com/office/officeart/2009/3/layout/RandomtoResultProcess"/>
    <dgm:cxn modelId="{01D67AD0-F9BA-406D-AED7-6C0EAAC92FBA}" type="presParOf" srcId="{6FEC4F52-D0AC-4910-A7D9-C7CBD5D8D28A}" destId="{22A6759F-5249-40FF-BA60-C8D2909BF87F}" srcOrd="18" destOrd="0" presId="urn:microsoft.com/office/officeart/2009/3/layout/RandomtoResultProcess"/>
    <dgm:cxn modelId="{88506CFD-3B6C-42BD-8053-C8251D128398}" type="presParOf" srcId="{6FEC4F52-D0AC-4910-A7D9-C7CBD5D8D28A}" destId="{D7380A15-A127-477A-9ECC-59185FF3A2D2}" srcOrd="19" destOrd="0" presId="urn:microsoft.com/office/officeart/2009/3/layout/RandomtoResultProcess"/>
    <dgm:cxn modelId="{B8513389-41E5-4E36-99D8-E51B8557EAE7}" type="presParOf" srcId="{3AA44404-9F30-42EC-849B-D095D5397BC3}" destId="{E65AE882-79CD-4395-8DAB-D3719CEF2A52}" srcOrd="1" destOrd="0" presId="urn:microsoft.com/office/officeart/2009/3/layout/RandomtoResultProcess"/>
    <dgm:cxn modelId="{06725A98-A30D-415E-897B-491DE8DF4877}" type="presParOf" srcId="{E65AE882-79CD-4395-8DAB-D3719CEF2A52}" destId="{6A9C1246-BFF4-4253-9149-61D5A34C2738}" srcOrd="0" destOrd="0" presId="urn:microsoft.com/office/officeart/2009/3/layout/RandomtoResultProcess"/>
    <dgm:cxn modelId="{B1C609B0-F69B-424D-86B7-BD670FD7EE7A}" type="presParOf" srcId="{E65AE882-79CD-4395-8DAB-D3719CEF2A52}" destId="{A6A11C50-9A2B-4C05-9DF7-6E9E60786083}" srcOrd="1" destOrd="0" presId="urn:microsoft.com/office/officeart/2009/3/layout/RandomtoResultProcess"/>
    <dgm:cxn modelId="{7820E259-2BE4-4419-9F49-763C62C56A40}" type="presParOf" srcId="{3AA44404-9F30-42EC-849B-D095D5397BC3}" destId="{B65B75A8-7D3C-4B90-84A3-972DC30E8ADA}" srcOrd="2" destOrd="0" presId="urn:microsoft.com/office/officeart/2009/3/layout/RandomtoResultProcess"/>
    <dgm:cxn modelId="{82CA2855-CF58-42BA-9EE8-58C7BCF028C2}" type="presParOf" srcId="{3AA44404-9F30-42EC-849B-D095D5397BC3}" destId="{A262E76D-ADF5-4BE1-9031-CA060CD6A2B0}" srcOrd="3" destOrd="0" presId="urn:microsoft.com/office/officeart/2009/3/layout/RandomtoResultProcess"/>
    <dgm:cxn modelId="{16DDD9E2-22DF-48A5-AB2A-A45774205871}" type="presParOf" srcId="{A262E76D-ADF5-4BE1-9031-CA060CD6A2B0}" destId="{7C03AB6D-EB99-42F5-B94B-3A1BF319E7BA}" srcOrd="0" destOrd="0" presId="urn:microsoft.com/office/officeart/2009/3/layout/RandomtoResultProcess"/>
    <dgm:cxn modelId="{F2EBEC70-86A8-42A5-BC02-4498CB1C8544}" type="presParOf" srcId="{A262E76D-ADF5-4BE1-9031-CA060CD6A2B0}" destId="{39EB2561-B1DB-4E26-9135-3E9DF67C30BB}" srcOrd="1" destOrd="0" presId="urn:microsoft.com/office/officeart/2009/3/layout/RandomtoResultProcess"/>
    <dgm:cxn modelId="{CB31AC7E-BE54-4B6F-8C5F-46FB9C7D3C0E}" type="presParOf" srcId="{3AA44404-9F30-42EC-849B-D095D5397BC3}" destId="{91E44962-B755-4672-98F2-7628DD65232A}" srcOrd="4" destOrd="0" presId="urn:microsoft.com/office/officeart/2009/3/layout/RandomtoResultProcess"/>
    <dgm:cxn modelId="{A25D471E-97B8-4C28-B3D2-59F6B945C9C9}" type="presParOf" srcId="{91E44962-B755-4672-98F2-7628DD65232A}" destId="{8D6410AE-37D4-43F2-B89B-6D0060A45575}" srcOrd="0" destOrd="0" presId="urn:microsoft.com/office/officeart/2009/3/layout/RandomtoResultProcess"/>
    <dgm:cxn modelId="{C124EE6B-33CC-4BAA-BA0B-EEB927A59867}" type="presParOf" srcId="{91E44962-B755-4672-98F2-7628DD65232A}" destId="{2C6CB6E8-2667-4BD1-9EF1-307DE6118B7E}" srcOrd="1" destOrd="0" presId="urn:microsoft.com/office/officeart/2009/3/layout/RandomtoResultProcess"/>
    <dgm:cxn modelId="{B1CE0685-6A8D-46BB-90AB-07BFA99F8742}" type="presParOf" srcId="{91E44962-B755-4672-98F2-7628DD65232A}" destId="{4B1884FA-B0D9-47FE-B05F-28D870A8DD21}"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270E32-E425-46E9-B493-BF92EA463EC3}" type="doc">
      <dgm:prSet loTypeId="urn:microsoft.com/office/officeart/2008/layout/VerticalAccentList" loCatId="list" qsTypeId="urn:microsoft.com/office/officeart/2005/8/quickstyle/simple5" qsCatId="simple" csTypeId="urn:microsoft.com/office/officeart/2005/8/colors/colorful1#3" csCatId="colorful" phldr="1"/>
      <dgm:spPr/>
      <dgm:t>
        <a:bodyPr/>
        <a:lstStyle/>
        <a:p>
          <a:endParaRPr lang="en-US"/>
        </a:p>
      </dgm:t>
    </dgm:pt>
    <dgm:pt modelId="{9DCB863E-7737-4312-941E-66BA1F1A1841}">
      <dgm:prSet phldrT="[Text]" phldr="1" custT="1"/>
      <dgm:spPr/>
      <dgm:t>
        <a:bodyPr/>
        <a:lstStyle/>
        <a:p>
          <a:endParaRPr lang="en-US" sz="2800" b="1"/>
        </a:p>
      </dgm:t>
    </dgm:pt>
    <dgm:pt modelId="{AA93A20E-2CFF-4743-B77B-4F77913721BA}" type="parTrans" cxnId="{C31B5805-897A-4773-BC4B-ECEA59ADEBF3}">
      <dgm:prSet/>
      <dgm:spPr/>
      <dgm:t>
        <a:bodyPr/>
        <a:lstStyle/>
        <a:p>
          <a:endParaRPr lang="en-US"/>
        </a:p>
      </dgm:t>
    </dgm:pt>
    <dgm:pt modelId="{1E7318C9-ABB1-4657-A93F-53E1998246BB}" type="sibTrans" cxnId="{C31B5805-897A-4773-BC4B-ECEA59ADEBF3}">
      <dgm:prSet/>
      <dgm:spPr/>
      <dgm:t>
        <a:bodyPr/>
        <a:lstStyle/>
        <a:p>
          <a:endParaRPr lang="en-US"/>
        </a:p>
      </dgm:t>
    </dgm:pt>
    <dgm:pt modelId="{CD86E3A9-47E5-4C33-9231-76184E85F2E7}">
      <dgm:prSet phldrT="[Text]" custT="1"/>
      <dgm:spPr/>
      <dgm:t>
        <a:bodyPr/>
        <a:lstStyle/>
        <a:p>
          <a:r>
            <a:rPr lang="en-IN" sz="2800" b="1" dirty="0" smtClean="0"/>
            <a:t>At the allocation stage, broad decisions on spectrum use are made on ITU world radio communication conferences. </a:t>
          </a:r>
          <a:endParaRPr lang="en-US" sz="2800" b="1" dirty="0"/>
        </a:p>
      </dgm:t>
    </dgm:pt>
    <dgm:pt modelId="{579038D2-3C2F-4993-99C8-CF93F2D84A3B}" type="parTrans" cxnId="{4CD387AE-40A5-45E2-8034-87C306D031F3}">
      <dgm:prSet/>
      <dgm:spPr/>
      <dgm:t>
        <a:bodyPr/>
        <a:lstStyle/>
        <a:p>
          <a:endParaRPr lang="en-US"/>
        </a:p>
      </dgm:t>
    </dgm:pt>
    <dgm:pt modelId="{E1C9055B-28CB-4A43-A5C6-8F4B0CAB0666}" type="sibTrans" cxnId="{4CD387AE-40A5-45E2-8034-87C306D031F3}">
      <dgm:prSet/>
      <dgm:spPr/>
      <dgm:t>
        <a:bodyPr/>
        <a:lstStyle/>
        <a:p>
          <a:endParaRPr lang="en-US"/>
        </a:p>
      </dgm:t>
    </dgm:pt>
    <dgm:pt modelId="{DDA9F58D-1B67-418C-BE5A-BD5E3FC65837}">
      <dgm:prSet phldrT="[Text]" phldr="1" custT="1"/>
      <dgm:spPr/>
      <dgm:t>
        <a:bodyPr/>
        <a:lstStyle/>
        <a:p>
          <a:endParaRPr lang="en-US" sz="2800" b="1"/>
        </a:p>
      </dgm:t>
    </dgm:pt>
    <dgm:pt modelId="{AE791842-4533-4B8D-8270-1A0E19306888}" type="parTrans" cxnId="{EB596D72-9BED-4124-B360-28E1AF5EB842}">
      <dgm:prSet/>
      <dgm:spPr/>
      <dgm:t>
        <a:bodyPr/>
        <a:lstStyle/>
        <a:p>
          <a:endParaRPr lang="en-US"/>
        </a:p>
      </dgm:t>
    </dgm:pt>
    <dgm:pt modelId="{C808F7E8-DF71-4F43-8009-933616446A10}" type="sibTrans" cxnId="{EB596D72-9BED-4124-B360-28E1AF5EB842}">
      <dgm:prSet/>
      <dgm:spPr/>
      <dgm:t>
        <a:bodyPr/>
        <a:lstStyle/>
        <a:p>
          <a:endParaRPr lang="en-US"/>
        </a:p>
      </dgm:t>
    </dgm:pt>
    <dgm:pt modelId="{ECCDCC4B-46C0-49F7-8E9A-69A8319CF23E}">
      <dgm:prSet phldrT="[Text]" custT="1"/>
      <dgm:spPr/>
      <dgm:t>
        <a:bodyPr/>
        <a:lstStyle/>
        <a:p>
          <a:r>
            <a:rPr lang="en-IN" sz="2800" b="1" dirty="0" smtClean="0"/>
            <a:t>National spectrum regulators prepare their own allocation decisions, which are published in form of a National Frequency Allocation Table.</a:t>
          </a:r>
          <a:endParaRPr lang="en-US" sz="2800" b="1" dirty="0"/>
        </a:p>
      </dgm:t>
    </dgm:pt>
    <dgm:pt modelId="{34796746-3DC3-465D-B124-149389C1025A}" type="parTrans" cxnId="{B3C8F4C1-8F19-44CC-B1D2-6976B42DDF4F}">
      <dgm:prSet/>
      <dgm:spPr/>
      <dgm:t>
        <a:bodyPr/>
        <a:lstStyle/>
        <a:p>
          <a:endParaRPr lang="en-US"/>
        </a:p>
      </dgm:t>
    </dgm:pt>
    <dgm:pt modelId="{47151CC9-5890-421D-BE8B-C850AEC0991D}" type="sibTrans" cxnId="{B3C8F4C1-8F19-44CC-B1D2-6976B42DDF4F}">
      <dgm:prSet/>
      <dgm:spPr/>
      <dgm:t>
        <a:bodyPr/>
        <a:lstStyle/>
        <a:p>
          <a:endParaRPr lang="en-US"/>
        </a:p>
      </dgm:t>
    </dgm:pt>
    <dgm:pt modelId="{123AE8CC-5012-48D8-8563-2EA1F901D42C}" type="pres">
      <dgm:prSet presAssocID="{D5270E32-E425-46E9-B493-BF92EA463EC3}" presName="Name0" presStyleCnt="0">
        <dgm:presLayoutVars>
          <dgm:chMax/>
          <dgm:chPref/>
          <dgm:dir/>
        </dgm:presLayoutVars>
      </dgm:prSet>
      <dgm:spPr/>
      <dgm:t>
        <a:bodyPr/>
        <a:lstStyle/>
        <a:p>
          <a:endParaRPr lang="en-US"/>
        </a:p>
      </dgm:t>
    </dgm:pt>
    <dgm:pt modelId="{C0082EA9-0132-4439-B96B-C9FF86567C13}" type="pres">
      <dgm:prSet presAssocID="{9DCB863E-7737-4312-941E-66BA1F1A1841}" presName="parenttextcomposite" presStyleCnt="0"/>
      <dgm:spPr/>
    </dgm:pt>
    <dgm:pt modelId="{F75E80D0-CD47-4E9B-A389-95D3EE172DEA}" type="pres">
      <dgm:prSet presAssocID="{9DCB863E-7737-4312-941E-66BA1F1A1841}" presName="parenttext" presStyleLbl="revTx" presStyleIdx="0" presStyleCnt="2">
        <dgm:presLayoutVars>
          <dgm:chMax/>
          <dgm:chPref val="2"/>
          <dgm:bulletEnabled val="1"/>
        </dgm:presLayoutVars>
      </dgm:prSet>
      <dgm:spPr/>
      <dgm:t>
        <a:bodyPr/>
        <a:lstStyle/>
        <a:p>
          <a:endParaRPr lang="en-US"/>
        </a:p>
      </dgm:t>
    </dgm:pt>
    <dgm:pt modelId="{95C872CC-E05C-4A4E-9F50-96E09DD59F38}" type="pres">
      <dgm:prSet presAssocID="{9DCB863E-7737-4312-941E-66BA1F1A1841}" presName="composite" presStyleCnt="0"/>
      <dgm:spPr/>
    </dgm:pt>
    <dgm:pt modelId="{6664065D-6386-4219-9759-28976DEB26EF}" type="pres">
      <dgm:prSet presAssocID="{9DCB863E-7737-4312-941E-66BA1F1A1841}" presName="chevron1" presStyleLbl="alignNode1" presStyleIdx="0" presStyleCnt="14"/>
      <dgm:spPr/>
    </dgm:pt>
    <dgm:pt modelId="{C3BF0AA4-468F-446D-AC7A-479E86E0ECDA}" type="pres">
      <dgm:prSet presAssocID="{9DCB863E-7737-4312-941E-66BA1F1A1841}" presName="chevron2" presStyleLbl="alignNode1" presStyleIdx="1" presStyleCnt="14"/>
      <dgm:spPr/>
    </dgm:pt>
    <dgm:pt modelId="{2B23BD85-C141-4CC9-A368-C063C47A5C40}" type="pres">
      <dgm:prSet presAssocID="{9DCB863E-7737-4312-941E-66BA1F1A1841}" presName="chevron3" presStyleLbl="alignNode1" presStyleIdx="2" presStyleCnt="14"/>
      <dgm:spPr/>
    </dgm:pt>
    <dgm:pt modelId="{4F0341A5-8300-43FD-9792-24E979CDF6FD}" type="pres">
      <dgm:prSet presAssocID="{9DCB863E-7737-4312-941E-66BA1F1A1841}" presName="chevron4" presStyleLbl="alignNode1" presStyleIdx="3" presStyleCnt="14"/>
      <dgm:spPr/>
    </dgm:pt>
    <dgm:pt modelId="{EC07F851-472F-4A23-9815-1E0F22713185}" type="pres">
      <dgm:prSet presAssocID="{9DCB863E-7737-4312-941E-66BA1F1A1841}" presName="chevron5" presStyleLbl="alignNode1" presStyleIdx="4" presStyleCnt="14"/>
      <dgm:spPr/>
    </dgm:pt>
    <dgm:pt modelId="{85F537CD-11A7-4DD9-A354-9D742B86575D}" type="pres">
      <dgm:prSet presAssocID="{9DCB863E-7737-4312-941E-66BA1F1A1841}" presName="chevron6" presStyleLbl="alignNode1" presStyleIdx="5" presStyleCnt="14"/>
      <dgm:spPr/>
    </dgm:pt>
    <dgm:pt modelId="{B0A165A3-6B8B-4C2C-AB54-F255767A3EA1}" type="pres">
      <dgm:prSet presAssocID="{9DCB863E-7737-4312-941E-66BA1F1A1841}" presName="chevron7" presStyleLbl="alignNode1" presStyleIdx="6" presStyleCnt="14"/>
      <dgm:spPr/>
    </dgm:pt>
    <dgm:pt modelId="{E6295D82-1A9B-48C3-8DDC-8E3E2818958B}" type="pres">
      <dgm:prSet presAssocID="{9DCB863E-7737-4312-941E-66BA1F1A1841}" presName="childtext" presStyleLbl="solidFgAcc1" presStyleIdx="0" presStyleCnt="2">
        <dgm:presLayoutVars>
          <dgm:chMax/>
          <dgm:chPref val="0"/>
          <dgm:bulletEnabled val="1"/>
        </dgm:presLayoutVars>
      </dgm:prSet>
      <dgm:spPr/>
      <dgm:t>
        <a:bodyPr/>
        <a:lstStyle/>
        <a:p>
          <a:endParaRPr lang="en-US"/>
        </a:p>
      </dgm:t>
    </dgm:pt>
    <dgm:pt modelId="{B297D1A9-5504-491D-BD8A-0F429DCE361A}" type="pres">
      <dgm:prSet presAssocID="{1E7318C9-ABB1-4657-A93F-53E1998246BB}" presName="sibTrans" presStyleCnt="0"/>
      <dgm:spPr/>
    </dgm:pt>
    <dgm:pt modelId="{80BD08E6-D781-45DA-8C3E-4C8FBE8D5C35}" type="pres">
      <dgm:prSet presAssocID="{DDA9F58D-1B67-418C-BE5A-BD5E3FC65837}" presName="parenttextcomposite" presStyleCnt="0"/>
      <dgm:spPr/>
    </dgm:pt>
    <dgm:pt modelId="{1CCD9ED6-A14B-4FC8-A737-3BD387B13F89}" type="pres">
      <dgm:prSet presAssocID="{DDA9F58D-1B67-418C-BE5A-BD5E3FC65837}" presName="parenttext" presStyleLbl="revTx" presStyleIdx="1" presStyleCnt="2">
        <dgm:presLayoutVars>
          <dgm:chMax/>
          <dgm:chPref val="2"/>
          <dgm:bulletEnabled val="1"/>
        </dgm:presLayoutVars>
      </dgm:prSet>
      <dgm:spPr/>
      <dgm:t>
        <a:bodyPr/>
        <a:lstStyle/>
        <a:p>
          <a:endParaRPr lang="en-US"/>
        </a:p>
      </dgm:t>
    </dgm:pt>
    <dgm:pt modelId="{9DD4E9CC-9A4C-4E75-B1C3-38EB7C1F9A4E}" type="pres">
      <dgm:prSet presAssocID="{DDA9F58D-1B67-418C-BE5A-BD5E3FC65837}" presName="composite" presStyleCnt="0"/>
      <dgm:spPr/>
    </dgm:pt>
    <dgm:pt modelId="{9AE13CC4-57D1-4731-96CB-4255AAABE54C}" type="pres">
      <dgm:prSet presAssocID="{DDA9F58D-1B67-418C-BE5A-BD5E3FC65837}" presName="chevron1" presStyleLbl="alignNode1" presStyleIdx="7" presStyleCnt="14"/>
      <dgm:spPr/>
    </dgm:pt>
    <dgm:pt modelId="{81205494-E2CE-4F6C-86C9-4524DB30F952}" type="pres">
      <dgm:prSet presAssocID="{DDA9F58D-1B67-418C-BE5A-BD5E3FC65837}" presName="chevron2" presStyleLbl="alignNode1" presStyleIdx="8" presStyleCnt="14"/>
      <dgm:spPr/>
    </dgm:pt>
    <dgm:pt modelId="{6BD6E0F7-17C8-4D7C-BEE4-4FE1BCE32A5B}" type="pres">
      <dgm:prSet presAssocID="{DDA9F58D-1B67-418C-BE5A-BD5E3FC65837}" presName="chevron3" presStyleLbl="alignNode1" presStyleIdx="9" presStyleCnt="14"/>
      <dgm:spPr/>
    </dgm:pt>
    <dgm:pt modelId="{C637FDEA-5AD8-4FD5-9321-8082B43894F2}" type="pres">
      <dgm:prSet presAssocID="{DDA9F58D-1B67-418C-BE5A-BD5E3FC65837}" presName="chevron4" presStyleLbl="alignNode1" presStyleIdx="10" presStyleCnt="14"/>
      <dgm:spPr/>
    </dgm:pt>
    <dgm:pt modelId="{9C96622D-2E80-422A-8F0E-E0189262EE94}" type="pres">
      <dgm:prSet presAssocID="{DDA9F58D-1B67-418C-BE5A-BD5E3FC65837}" presName="chevron5" presStyleLbl="alignNode1" presStyleIdx="11" presStyleCnt="14"/>
      <dgm:spPr/>
    </dgm:pt>
    <dgm:pt modelId="{33C2BFC1-3F7F-421C-9905-E9C64871C1AD}" type="pres">
      <dgm:prSet presAssocID="{DDA9F58D-1B67-418C-BE5A-BD5E3FC65837}" presName="chevron6" presStyleLbl="alignNode1" presStyleIdx="12" presStyleCnt="14"/>
      <dgm:spPr/>
    </dgm:pt>
    <dgm:pt modelId="{6988DDDF-E478-42C5-A8A7-B7DC4B1C5243}" type="pres">
      <dgm:prSet presAssocID="{DDA9F58D-1B67-418C-BE5A-BD5E3FC65837}" presName="chevron7" presStyleLbl="alignNode1" presStyleIdx="13" presStyleCnt="14"/>
      <dgm:spPr/>
    </dgm:pt>
    <dgm:pt modelId="{C690D988-533F-4666-98BF-1AE8CD632D14}" type="pres">
      <dgm:prSet presAssocID="{DDA9F58D-1B67-418C-BE5A-BD5E3FC65837}" presName="childtext" presStyleLbl="solidFgAcc1" presStyleIdx="1" presStyleCnt="2">
        <dgm:presLayoutVars>
          <dgm:chMax/>
          <dgm:chPref val="0"/>
          <dgm:bulletEnabled val="1"/>
        </dgm:presLayoutVars>
      </dgm:prSet>
      <dgm:spPr/>
      <dgm:t>
        <a:bodyPr/>
        <a:lstStyle/>
        <a:p>
          <a:endParaRPr lang="en-US"/>
        </a:p>
      </dgm:t>
    </dgm:pt>
  </dgm:ptLst>
  <dgm:cxnLst>
    <dgm:cxn modelId="{05204E70-DA20-4D94-879D-721EA225E370}" type="presOf" srcId="{9DCB863E-7737-4312-941E-66BA1F1A1841}" destId="{F75E80D0-CD47-4E9B-A389-95D3EE172DEA}" srcOrd="0" destOrd="0" presId="urn:microsoft.com/office/officeart/2008/layout/VerticalAccentList"/>
    <dgm:cxn modelId="{EB596D72-9BED-4124-B360-28E1AF5EB842}" srcId="{D5270E32-E425-46E9-B493-BF92EA463EC3}" destId="{DDA9F58D-1B67-418C-BE5A-BD5E3FC65837}" srcOrd="1" destOrd="0" parTransId="{AE791842-4533-4B8D-8270-1A0E19306888}" sibTransId="{C808F7E8-DF71-4F43-8009-933616446A10}"/>
    <dgm:cxn modelId="{D788FFBC-B33D-409F-85A7-9CE8EF771370}" type="presOf" srcId="{ECCDCC4B-46C0-49F7-8E9A-69A8319CF23E}" destId="{C690D988-533F-4666-98BF-1AE8CD632D14}" srcOrd="0" destOrd="0" presId="urn:microsoft.com/office/officeart/2008/layout/VerticalAccentList"/>
    <dgm:cxn modelId="{4CD387AE-40A5-45E2-8034-87C306D031F3}" srcId="{9DCB863E-7737-4312-941E-66BA1F1A1841}" destId="{CD86E3A9-47E5-4C33-9231-76184E85F2E7}" srcOrd="0" destOrd="0" parTransId="{579038D2-3C2F-4993-99C8-CF93F2D84A3B}" sibTransId="{E1C9055B-28CB-4A43-A5C6-8F4B0CAB0666}"/>
    <dgm:cxn modelId="{C31B5805-897A-4773-BC4B-ECEA59ADEBF3}" srcId="{D5270E32-E425-46E9-B493-BF92EA463EC3}" destId="{9DCB863E-7737-4312-941E-66BA1F1A1841}" srcOrd="0" destOrd="0" parTransId="{AA93A20E-2CFF-4743-B77B-4F77913721BA}" sibTransId="{1E7318C9-ABB1-4657-A93F-53E1998246BB}"/>
    <dgm:cxn modelId="{B3C8F4C1-8F19-44CC-B1D2-6976B42DDF4F}" srcId="{DDA9F58D-1B67-418C-BE5A-BD5E3FC65837}" destId="{ECCDCC4B-46C0-49F7-8E9A-69A8319CF23E}" srcOrd="0" destOrd="0" parTransId="{34796746-3DC3-465D-B124-149389C1025A}" sibTransId="{47151CC9-5890-421D-BE8B-C850AEC0991D}"/>
    <dgm:cxn modelId="{F938C274-D123-485E-BCED-84194CB8C027}" type="presOf" srcId="{CD86E3A9-47E5-4C33-9231-76184E85F2E7}" destId="{E6295D82-1A9B-48C3-8DDC-8E3E2818958B}" srcOrd="0" destOrd="0" presId="urn:microsoft.com/office/officeart/2008/layout/VerticalAccentList"/>
    <dgm:cxn modelId="{0EC11104-536C-4633-B2D3-DD4C631B77F7}" type="presOf" srcId="{DDA9F58D-1B67-418C-BE5A-BD5E3FC65837}" destId="{1CCD9ED6-A14B-4FC8-A737-3BD387B13F89}" srcOrd="0" destOrd="0" presId="urn:microsoft.com/office/officeart/2008/layout/VerticalAccentList"/>
    <dgm:cxn modelId="{70EC00C9-0F52-4A06-B135-595C251859C4}" type="presOf" srcId="{D5270E32-E425-46E9-B493-BF92EA463EC3}" destId="{123AE8CC-5012-48D8-8563-2EA1F901D42C}" srcOrd="0" destOrd="0" presId="urn:microsoft.com/office/officeart/2008/layout/VerticalAccentList"/>
    <dgm:cxn modelId="{9A7481A1-5CDC-427E-9820-17171966A24F}" type="presParOf" srcId="{123AE8CC-5012-48D8-8563-2EA1F901D42C}" destId="{C0082EA9-0132-4439-B96B-C9FF86567C13}" srcOrd="0" destOrd="0" presId="urn:microsoft.com/office/officeart/2008/layout/VerticalAccentList"/>
    <dgm:cxn modelId="{C96DE275-F8A7-48E4-B5C8-AC8807B769DD}" type="presParOf" srcId="{C0082EA9-0132-4439-B96B-C9FF86567C13}" destId="{F75E80D0-CD47-4E9B-A389-95D3EE172DEA}" srcOrd="0" destOrd="0" presId="urn:microsoft.com/office/officeart/2008/layout/VerticalAccentList"/>
    <dgm:cxn modelId="{07DC84AA-AB0E-403D-98BC-61764B8BA7B5}" type="presParOf" srcId="{123AE8CC-5012-48D8-8563-2EA1F901D42C}" destId="{95C872CC-E05C-4A4E-9F50-96E09DD59F38}" srcOrd="1" destOrd="0" presId="urn:microsoft.com/office/officeart/2008/layout/VerticalAccentList"/>
    <dgm:cxn modelId="{3CE4244E-1946-4F3A-AD38-D22CF3E3DBB8}" type="presParOf" srcId="{95C872CC-E05C-4A4E-9F50-96E09DD59F38}" destId="{6664065D-6386-4219-9759-28976DEB26EF}" srcOrd="0" destOrd="0" presId="urn:microsoft.com/office/officeart/2008/layout/VerticalAccentList"/>
    <dgm:cxn modelId="{E00C1F8E-189D-494E-9499-27FFFD46D2F0}" type="presParOf" srcId="{95C872CC-E05C-4A4E-9F50-96E09DD59F38}" destId="{C3BF0AA4-468F-446D-AC7A-479E86E0ECDA}" srcOrd="1" destOrd="0" presId="urn:microsoft.com/office/officeart/2008/layout/VerticalAccentList"/>
    <dgm:cxn modelId="{BD6EF94D-CBE0-4610-A56F-07F877D5EFD4}" type="presParOf" srcId="{95C872CC-E05C-4A4E-9F50-96E09DD59F38}" destId="{2B23BD85-C141-4CC9-A368-C063C47A5C40}" srcOrd="2" destOrd="0" presId="urn:microsoft.com/office/officeart/2008/layout/VerticalAccentList"/>
    <dgm:cxn modelId="{63231CC7-C08B-4F81-A944-80A64C859C9D}" type="presParOf" srcId="{95C872CC-E05C-4A4E-9F50-96E09DD59F38}" destId="{4F0341A5-8300-43FD-9792-24E979CDF6FD}" srcOrd="3" destOrd="0" presId="urn:microsoft.com/office/officeart/2008/layout/VerticalAccentList"/>
    <dgm:cxn modelId="{461649D1-8D1C-4EA7-BAEE-F53EFEA6CDC1}" type="presParOf" srcId="{95C872CC-E05C-4A4E-9F50-96E09DD59F38}" destId="{EC07F851-472F-4A23-9815-1E0F22713185}" srcOrd="4" destOrd="0" presId="urn:microsoft.com/office/officeart/2008/layout/VerticalAccentList"/>
    <dgm:cxn modelId="{18E33B89-24BF-46F2-B727-47A12307098C}" type="presParOf" srcId="{95C872CC-E05C-4A4E-9F50-96E09DD59F38}" destId="{85F537CD-11A7-4DD9-A354-9D742B86575D}" srcOrd="5" destOrd="0" presId="urn:microsoft.com/office/officeart/2008/layout/VerticalAccentList"/>
    <dgm:cxn modelId="{132C9961-20C6-4BFC-B59D-CA9E6B2EAE3C}" type="presParOf" srcId="{95C872CC-E05C-4A4E-9F50-96E09DD59F38}" destId="{B0A165A3-6B8B-4C2C-AB54-F255767A3EA1}" srcOrd="6" destOrd="0" presId="urn:microsoft.com/office/officeart/2008/layout/VerticalAccentList"/>
    <dgm:cxn modelId="{697C2190-BAC8-49FD-8CBC-551F713B129D}" type="presParOf" srcId="{95C872CC-E05C-4A4E-9F50-96E09DD59F38}" destId="{E6295D82-1A9B-48C3-8DDC-8E3E2818958B}" srcOrd="7" destOrd="0" presId="urn:microsoft.com/office/officeart/2008/layout/VerticalAccentList"/>
    <dgm:cxn modelId="{EF67C895-13E9-4F5D-92B9-E5A6F1010B18}" type="presParOf" srcId="{123AE8CC-5012-48D8-8563-2EA1F901D42C}" destId="{B297D1A9-5504-491D-BD8A-0F429DCE361A}" srcOrd="2" destOrd="0" presId="urn:microsoft.com/office/officeart/2008/layout/VerticalAccentList"/>
    <dgm:cxn modelId="{3FA72293-0B1B-4227-BD4D-08D8B6AE7E58}" type="presParOf" srcId="{123AE8CC-5012-48D8-8563-2EA1F901D42C}" destId="{80BD08E6-D781-45DA-8C3E-4C8FBE8D5C35}" srcOrd="3" destOrd="0" presId="urn:microsoft.com/office/officeart/2008/layout/VerticalAccentList"/>
    <dgm:cxn modelId="{01F5A1CB-E32E-447D-97DC-4C229D25E3E2}" type="presParOf" srcId="{80BD08E6-D781-45DA-8C3E-4C8FBE8D5C35}" destId="{1CCD9ED6-A14B-4FC8-A737-3BD387B13F89}" srcOrd="0" destOrd="0" presId="urn:microsoft.com/office/officeart/2008/layout/VerticalAccentList"/>
    <dgm:cxn modelId="{1C8E89EE-CD12-4701-8F02-7A654137FA21}" type="presParOf" srcId="{123AE8CC-5012-48D8-8563-2EA1F901D42C}" destId="{9DD4E9CC-9A4C-4E75-B1C3-38EB7C1F9A4E}" srcOrd="4" destOrd="0" presId="urn:microsoft.com/office/officeart/2008/layout/VerticalAccentList"/>
    <dgm:cxn modelId="{E58F08D6-7AEC-41C6-9138-8C39B54B7FCA}" type="presParOf" srcId="{9DD4E9CC-9A4C-4E75-B1C3-38EB7C1F9A4E}" destId="{9AE13CC4-57D1-4731-96CB-4255AAABE54C}" srcOrd="0" destOrd="0" presId="urn:microsoft.com/office/officeart/2008/layout/VerticalAccentList"/>
    <dgm:cxn modelId="{087DF9F1-53D0-4306-A6D8-8E03CFF014A8}" type="presParOf" srcId="{9DD4E9CC-9A4C-4E75-B1C3-38EB7C1F9A4E}" destId="{81205494-E2CE-4F6C-86C9-4524DB30F952}" srcOrd="1" destOrd="0" presId="urn:microsoft.com/office/officeart/2008/layout/VerticalAccentList"/>
    <dgm:cxn modelId="{65C51CC8-AE96-460D-8EE4-4F93724084A0}" type="presParOf" srcId="{9DD4E9CC-9A4C-4E75-B1C3-38EB7C1F9A4E}" destId="{6BD6E0F7-17C8-4D7C-BEE4-4FE1BCE32A5B}" srcOrd="2" destOrd="0" presId="urn:microsoft.com/office/officeart/2008/layout/VerticalAccentList"/>
    <dgm:cxn modelId="{0F5A71DF-83FB-4FD0-9DCD-3713D16ED831}" type="presParOf" srcId="{9DD4E9CC-9A4C-4E75-B1C3-38EB7C1F9A4E}" destId="{C637FDEA-5AD8-4FD5-9321-8082B43894F2}" srcOrd="3" destOrd="0" presId="urn:microsoft.com/office/officeart/2008/layout/VerticalAccentList"/>
    <dgm:cxn modelId="{55777863-6B30-43AF-B12C-09E363217AB4}" type="presParOf" srcId="{9DD4E9CC-9A4C-4E75-B1C3-38EB7C1F9A4E}" destId="{9C96622D-2E80-422A-8F0E-E0189262EE94}" srcOrd="4" destOrd="0" presId="urn:microsoft.com/office/officeart/2008/layout/VerticalAccentList"/>
    <dgm:cxn modelId="{D410E165-3F2A-4747-BF69-C6FBA29BF89D}" type="presParOf" srcId="{9DD4E9CC-9A4C-4E75-B1C3-38EB7C1F9A4E}" destId="{33C2BFC1-3F7F-421C-9905-E9C64871C1AD}" srcOrd="5" destOrd="0" presId="urn:microsoft.com/office/officeart/2008/layout/VerticalAccentList"/>
    <dgm:cxn modelId="{84068E3F-C3C9-4192-B495-39A0E7B03276}" type="presParOf" srcId="{9DD4E9CC-9A4C-4E75-B1C3-38EB7C1F9A4E}" destId="{6988DDDF-E478-42C5-A8A7-B7DC4B1C5243}" srcOrd="6" destOrd="0" presId="urn:microsoft.com/office/officeart/2008/layout/VerticalAccentList"/>
    <dgm:cxn modelId="{00966F33-10D2-42E3-92C4-E3B88090EFCA}" type="presParOf" srcId="{9DD4E9CC-9A4C-4E75-B1C3-38EB7C1F9A4E}" destId="{C690D988-533F-4666-98BF-1AE8CD632D14}"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AF25C3-EA0D-4506-9329-F07F2CE60743}" type="doc">
      <dgm:prSet loTypeId="urn:microsoft.com/office/officeart/2008/layout/AccentedPicture" loCatId="picture" qsTypeId="urn:microsoft.com/office/officeart/2005/8/quickstyle/3d1" qsCatId="3D" csTypeId="urn:microsoft.com/office/officeart/2005/8/colors/colorful2" csCatId="colorful" phldr="1"/>
      <dgm:spPr/>
      <dgm:t>
        <a:bodyPr/>
        <a:lstStyle/>
        <a:p>
          <a:endParaRPr lang="en-US"/>
        </a:p>
      </dgm:t>
    </dgm:pt>
    <dgm:pt modelId="{82F81D78-9B44-4B74-BFC9-215AA6552933}">
      <dgm:prSet phldrT="[Text]"/>
      <dgm:spPr/>
      <dgm:t>
        <a:bodyPr/>
        <a:lstStyle/>
        <a:p>
          <a:r>
            <a:rPr lang="en-US" b="1" dirty="0" smtClean="0">
              <a:solidFill>
                <a:schemeClr val="tx1"/>
              </a:solidFill>
            </a:rPr>
            <a:t>Market-based strategies for spectrum allocation and assignment</a:t>
          </a:r>
          <a:endParaRPr lang="en-US" b="1" dirty="0">
            <a:solidFill>
              <a:schemeClr val="tx2">
                <a:lumMod val="75000"/>
              </a:schemeClr>
            </a:solidFill>
            <a:effectLst>
              <a:outerShdw blurRad="38100" dist="38100" dir="2700000" algn="tl">
                <a:srgbClr val="000000">
                  <a:alpha val="43137"/>
                </a:srgbClr>
              </a:outerShdw>
            </a:effectLst>
            <a:latin typeface="+mn-lt"/>
          </a:endParaRPr>
        </a:p>
      </dgm:t>
    </dgm:pt>
    <dgm:pt modelId="{D4BDCD30-60C6-4620-88DF-11387298E3D3}" type="parTrans" cxnId="{6B1994B7-AA10-42B1-8460-B2E0F3A859A8}">
      <dgm:prSet/>
      <dgm:spPr/>
      <dgm:t>
        <a:bodyPr/>
        <a:lstStyle/>
        <a:p>
          <a:endParaRPr lang="en-US"/>
        </a:p>
      </dgm:t>
    </dgm:pt>
    <dgm:pt modelId="{3ECB0501-E459-4F96-8E30-04AE9F770D1E}" type="sibTrans" cxnId="{6B1994B7-AA10-42B1-8460-B2E0F3A859A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t>
        <a:bodyPr/>
        <a:lstStyle/>
        <a:p>
          <a:endParaRPr lang="en-US"/>
        </a:p>
      </dgm:t>
    </dgm:pt>
    <dgm:pt modelId="{6F4D3DA5-240D-4873-ACB7-FEAF2C86E7B6}">
      <dgm:prSet/>
      <dgm:spPr/>
      <dgm:t>
        <a:bodyPr/>
        <a:lstStyle/>
        <a:p>
          <a:r>
            <a:rPr lang="en-US" b="1" dirty="0" err="1" smtClean="0"/>
            <a:t>Ofcom</a:t>
          </a:r>
          <a:r>
            <a:rPr lang="en-US" b="1" dirty="0" smtClean="0"/>
            <a:t> views</a:t>
          </a:r>
          <a:endParaRPr lang="en-US" b="1" dirty="0"/>
        </a:p>
      </dgm:t>
    </dgm:pt>
    <dgm:pt modelId="{A76EC300-CFDD-45ED-8626-5AB231C2542C}" type="parTrans" cxnId="{06B63060-1E4F-415D-8AE1-2B0D7BCAEB34}">
      <dgm:prSet/>
      <dgm:spPr/>
      <dgm:t>
        <a:bodyPr/>
        <a:lstStyle/>
        <a:p>
          <a:endParaRPr lang="en-US"/>
        </a:p>
      </dgm:t>
    </dgm:pt>
    <dgm:pt modelId="{1C4AC60C-BA49-447E-AA73-25ABE193F0D7}" type="sibTrans" cxnId="{06B63060-1E4F-415D-8AE1-2B0D7BCAEB34}">
      <dgm:prSet/>
      <dgm:spPr/>
      <dgm:t>
        <a:bodyPr/>
        <a:lstStyle/>
        <a:p>
          <a:endParaRPr lang="en-US"/>
        </a:p>
      </dgm:t>
    </dgm:pt>
    <dgm:pt modelId="{B298385B-B3C6-4DB4-A225-0959DE7616C3}">
      <dgm:prSet phldrT="[Text]"/>
      <dgm:spPr/>
      <dgm:t>
        <a:bodyPr/>
        <a:lstStyle/>
        <a:p>
          <a:r>
            <a:rPr lang="en-US" b="1" dirty="0" smtClean="0">
              <a:solidFill>
                <a:schemeClr val="tx1"/>
              </a:solidFill>
            </a:rPr>
            <a:t>Tradable spectrum</a:t>
          </a:r>
          <a:endParaRPr lang="en-US" b="1" dirty="0">
            <a:solidFill>
              <a:schemeClr val="tx1"/>
            </a:solidFill>
          </a:endParaRPr>
        </a:p>
      </dgm:t>
    </dgm:pt>
    <dgm:pt modelId="{1E12928B-F0CD-4E5E-BFA7-84A9D98FF3B4}" type="parTrans" cxnId="{068C25B5-79DC-4ACF-8A0B-1A0166B2D3C5}">
      <dgm:prSet/>
      <dgm:spPr/>
      <dgm:t>
        <a:bodyPr/>
        <a:lstStyle/>
        <a:p>
          <a:endParaRPr lang="en-US"/>
        </a:p>
      </dgm:t>
    </dgm:pt>
    <dgm:pt modelId="{5B578F60-77AE-458E-BFD1-42B279DFB43E}" type="sibTrans" cxnId="{068C25B5-79DC-4ACF-8A0B-1A0166B2D3C5}">
      <dgm:prSet/>
      <dgm:spPr/>
      <dgm:t>
        <a:bodyPr/>
        <a:lstStyle/>
        <a:p>
          <a:endParaRPr lang="en-US"/>
        </a:p>
      </dgm:t>
    </dgm:pt>
    <dgm:pt modelId="{445679C5-3710-4C79-B7FE-D7C21E5B5DF2}">
      <dgm:prSet phldrT="[Text]"/>
      <dgm:spPr/>
      <dgm:t>
        <a:bodyPr/>
        <a:lstStyle/>
        <a:p>
          <a:r>
            <a:rPr lang="en-US" b="1" dirty="0" smtClean="0">
              <a:solidFill>
                <a:schemeClr val="tx1"/>
              </a:solidFill>
            </a:rPr>
            <a:t>Administrative incentive pricing</a:t>
          </a:r>
          <a:endParaRPr lang="en-US" b="1" dirty="0">
            <a:solidFill>
              <a:schemeClr val="tx1"/>
            </a:solidFill>
          </a:endParaRPr>
        </a:p>
      </dgm:t>
    </dgm:pt>
    <dgm:pt modelId="{F5E47E53-67E2-4136-9A33-4D60A8CB2043}" type="parTrans" cxnId="{F760B543-A041-4626-B262-12C537C37B50}">
      <dgm:prSet/>
      <dgm:spPr/>
      <dgm:t>
        <a:bodyPr/>
        <a:lstStyle/>
        <a:p>
          <a:endParaRPr lang="en-US"/>
        </a:p>
      </dgm:t>
    </dgm:pt>
    <dgm:pt modelId="{0976B766-9EB9-424D-9223-620EEFA7DD4A}" type="sibTrans" cxnId="{F760B543-A041-4626-B262-12C537C37B50}">
      <dgm:prSet/>
      <dgm:spPr/>
      <dgm:t>
        <a:bodyPr/>
        <a:lstStyle/>
        <a:p>
          <a:endParaRPr lang="en-US"/>
        </a:p>
      </dgm:t>
    </dgm:pt>
    <dgm:pt modelId="{3F87600B-E584-4BF4-8262-7F07C54E083E}">
      <dgm:prSet phldrT="[Text]"/>
      <dgm:spPr/>
      <dgm:t>
        <a:bodyPr/>
        <a:lstStyle/>
        <a:p>
          <a:r>
            <a:rPr lang="en-US" b="1" dirty="0" smtClean="0">
              <a:solidFill>
                <a:schemeClr val="tx1"/>
              </a:solidFill>
            </a:rPr>
            <a:t>Auctions</a:t>
          </a:r>
          <a:endParaRPr lang="en-US" b="1" dirty="0">
            <a:solidFill>
              <a:schemeClr val="tx1"/>
            </a:solidFill>
          </a:endParaRPr>
        </a:p>
      </dgm:t>
    </dgm:pt>
    <dgm:pt modelId="{1777DAC8-B39D-491D-8448-35243EF78B97}" type="parTrans" cxnId="{4FE92FC4-59D5-4163-92B2-166A5A2F2536}">
      <dgm:prSet/>
      <dgm:spPr/>
      <dgm:t>
        <a:bodyPr/>
        <a:lstStyle/>
        <a:p>
          <a:endParaRPr lang="en-US"/>
        </a:p>
      </dgm:t>
    </dgm:pt>
    <dgm:pt modelId="{6CF35519-4CD1-4C8B-B879-D9ABE360C300}" type="sibTrans" cxnId="{4FE92FC4-59D5-4163-92B2-166A5A2F2536}">
      <dgm:prSet/>
      <dgm:spPr/>
      <dgm:t>
        <a:bodyPr/>
        <a:lstStyle/>
        <a:p>
          <a:endParaRPr lang="en-US"/>
        </a:p>
      </dgm:t>
    </dgm:pt>
    <dgm:pt modelId="{19E7F523-F161-4A6B-95B0-ABF6DBDF9F08}">
      <dgm:prSet phldrT="[Text]"/>
      <dgm:spPr/>
      <dgm:t>
        <a:bodyPr/>
        <a:lstStyle/>
        <a:p>
          <a:r>
            <a:rPr lang="en-US" b="1" smtClean="0">
              <a:solidFill>
                <a:schemeClr val="tx1"/>
              </a:solidFill>
            </a:rPr>
            <a:t>License-exempt spectrum</a:t>
          </a:r>
          <a:endParaRPr lang="en-US" b="1" dirty="0">
            <a:solidFill>
              <a:schemeClr val="tx1"/>
            </a:solidFill>
          </a:endParaRPr>
        </a:p>
      </dgm:t>
    </dgm:pt>
    <dgm:pt modelId="{94B1B496-2670-4759-B3AA-A8B7D63AEBD1}" type="parTrans" cxnId="{E42FB99D-1C91-4B9F-8FE5-14354848F622}">
      <dgm:prSet/>
      <dgm:spPr/>
      <dgm:t>
        <a:bodyPr/>
        <a:lstStyle/>
        <a:p>
          <a:endParaRPr lang="en-US"/>
        </a:p>
      </dgm:t>
    </dgm:pt>
    <dgm:pt modelId="{0275DA47-221B-4B03-8021-542785A29D80}" type="sibTrans" cxnId="{E42FB99D-1C91-4B9F-8FE5-14354848F622}">
      <dgm:prSet/>
      <dgm:spPr/>
      <dgm:t>
        <a:bodyPr/>
        <a:lstStyle/>
        <a:p>
          <a:endParaRPr lang="en-US"/>
        </a:p>
      </dgm:t>
    </dgm:pt>
    <dgm:pt modelId="{0682C8E0-A21D-4964-B3AE-4D0E784ED522}" type="pres">
      <dgm:prSet presAssocID="{C7AF25C3-EA0D-4506-9329-F07F2CE60743}" presName="Name0" presStyleCnt="0">
        <dgm:presLayoutVars>
          <dgm:dir/>
        </dgm:presLayoutVars>
      </dgm:prSet>
      <dgm:spPr/>
      <dgm:t>
        <a:bodyPr/>
        <a:lstStyle/>
        <a:p>
          <a:endParaRPr lang="en-US"/>
        </a:p>
      </dgm:t>
    </dgm:pt>
    <dgm:pt modelId="{556CB0F3-96DF-4266-AE8E-625D6176D75C}" type="pres">
      <dgm:prSet presAssocID="{3ECB0501-E459-4F96-8E30-04AE9F770D1E}" presName="picture_1" presStyleLbl="bgImgPlace1" presStyleIdx="0" presStyleCnt="1"/>
      <dgm:spPr/>
      <dgm:t>
        <a:bodyPr/>
        <a:lstStyle/>
        <a:p>
          <a:endParaRPr lang="en-US"/>
        </a:p>
      </dgm:t>
    </dgm:pt>
    <dgm:pt modelId="{2EBB5F48-BFEC-45FC-94D1-330ADFD0C2A7}" type="pres">
      <dgm:prSet presAssocID="{82F81D78-9B44-4B74-BFC9-215AA6552933}" presName="text_1" presStyleLbl="node1" presStyleIdx="0" presStyleCnt="0">
        <dgm:presLayoutVars>
          <dgm:bulletEnabled val="1"/>
        </dgm:presLayoutVars>
      </dgm:prSet>
      <dgm:spPr/>
      <dgm:t>
        <a:bodyPr/>
        <a:lstStyle/>
        <a:p>
          <a:endParaRPr lang="en-US"/>
        </a:p>
      </dgm:t>
    </dgm:pt>
    <dgm:pt modelId="{27E29BCA-5CFA-491E-80BC-43D1661B1993}" type="pres">
      <dgm:prSet presAssocID="{C7AF25C3-EA0D-4506-9329-F07F2CE60743}" presName="linV" presStyleCnt="0"/>
      <dgm:spPr/>
    </dgm:pt>
    <dgm:pt modelId="{B456E03D-FEBA-4D6A-872D-9B1A40524746}" type="pres">
      <dgm:prSet presAssocID="{B298385B-B3C6-4DB4-A225-0959DE7616C3}" presName="pair" presStyleCnt="0"/>
      <dgm:spPr/>
    </dgm:pt>
    <dgm:pt modelId="{5472E348-1DFA-4356-883C-7A3A0F45D19D}" type="pres">
      <dgm:prSet presAssocID="{B298385B-B3C6-4DB4-A225-0959DE7616C3}" presName="spaceH" presStyleLbl="node1" presStyleIdx="0" presStyleCnt="0"/>
      <dgm:spPr/>
    </dgm:pt>
    <dgm:pt modelId="{8A742CD7-EDA3-4873-91DE-02435E10388D}" type="pres">
      <dgm:prSet presAssocID="{B298385B-B3C6-4DB4-A225-0959DE7616C3}" presName="desPictures" presStyleLbl="alignImgPlace1" presStyleIdx="0"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pt>
    <dgm:pt modelId="{D2A36B2E-D42B-4577-8C15-F66292A95ED9}" type="pres">
      <dgm:prSet presAssocID="{B298385B-B3C6-4DB4-A225-0959DE7616C3}" presName="desTextWrapper" presStyleCnt="0"/>
      <dgm:spPr/>
    </dgm:pt>
    <dgm:pt modelId="{3D796E76-5F35-4D11-AD86-F89B8BBF1903}" type="pres">
      <dgm:prSet presAssocID="{B298385B-B3C6-4DB4-A225-0959DE7616C3}" presName="desText" presStyleLbl="revTx" presStyleIdx="0" presStyleCnt="5">
        <dgm:presLayoutVars>
          <dgm:bulletEnabled val="1"/>
        </dgm:presLayoutVars>
      </dgm:prSet>
      <dgm:spPr/>
      <dgm:t>
        <a:bodyPr/>
        <a:lstStyle/>
        <a:p>
          <a:endParaRPr lang="en-US"/>
        </a:p>
      </dgm:t>
    </dgm:pt>
    <dgm:pt modelId="{4EF13CAC-12CB-42D4-AEF9-D901C3A82AD5}" type="pres">
      <dgm:prSet presAssocID="{5B578F60-77AE-458E-BFD1-42B279DFB43E}" presName="spaceV" presStyleCnt="0"/>
      <dgm:spPr/>
    </dgm:pt>
    <dgm:pt modelId="{E0D131B5-8E4A-4C4A-86D9-16C9F7403235}" type="pres">
      <dgm:prSet presAssocID="{3F87600B-E584-4BF4-8262-7F07C54E083E}" presName="pair" presStyleCnt="0"/>
      <dgm:spPr/>
    </dgm:pt>
    <dgm:pt modelId="{DEE906E4-1040-43A3-8AEC-AB41388DA257}" type="pres">
      <dgm:prSet presAssocID="{3F87600B-E584-4BF4-8262-7F07C54E083E}" presName="spaceH" presStyleLbl="node1" presStyleIdx="0" presStyleCnt="0"/>
      <dgm:spPr/>
    </dgm:pt>
    <dgm:pt modelId="{2D077189-A4C3-4B8A-BD50-9A7F6703AA20}" type="pres">
      <dgm:prSet presAssocID="{3F87600B-E584-4BF4-8262-7F07C54E083E}" presName="desPictures" presStyleLbl="alignImgPlace1" presStyleIdx="1"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1EEC333-298A-469E-9325-991877279C6B}" type="pres">
      <dgm:prSet presAssocID="{3F87600B-E584-4BF4-8262-7F07C54E083E}" presName="desTextWrapper" presStyleCnt="0"/>
      <dgm:spPr/>
    </dgm:pt>
    <dgm:pt modelId="{964834E5-142C-4E5D-B38E-CC35E76235E0}" type="pres">
      <dgm:prSet presAssocID="{3F87600B-E584-4BF4-8262-7F07C54E083E}" presName="desText" presStyleLbl="revTx" presStyleIdx="1" presStyleCnt="5">
        <dgm:presLayoutVars>
          <dgm:bulletEnabled val="1"/>
        </dgm:presLayoutVars>
      </dgm:prSet>
      <dgm:spPr/>
      <dgm:t>
        <a:bodyPr/>
        <a:lstStyle/>
        <a:p>
          <a:endParaRPr lang="en-US"/>
        </a:p>
      </dgm:t>
    </dgm:pt>
    <dgm:pt modelId="{51C39492-0A5F-4AC7-B2C7-10B256CE6983}" type="pres">
      <dgm:prSet presAssocID="{6CF35519-4CD1-4C8B-B879-D9ABE360C300}" presName="spaceV" presStyleCnt="0"/>
      <dgm:spPr/>
    </dgm:pt>
    <dgm:pt modelId="{DEA2BA2D-CDB1-416B-BDC9-203F2C2E2FDE}" type="pres">
      <dgm:prSet presAssocID="{19E7F523-F161-4A6B-95B0-ABF6DBDF9F08}" presName="pair" presStyleCnt="0"/>
      <dgm:spPr/>
    </dgm:pt>
    <dgm:pt modelId="{43154E9E-8A0E-4A74-8586-BDF0B14D1289}" type="pres">
      <dgm:prSet presAssocID="{19E7F523-F161-4A6B-95B0-ABF6DBDF9F08}" presName="spaceH" presStyleLbl="node1" presStyleIdx="0" presStyleCnt="0"/>
      <dgm:spPr/>
    </dgm:pt>
    <dgm:pt modelId="{DB957E01-C531-4658-B43D-5FB60BEC9D71}" type="pres">
      <dgm:prSet presAssocID="{19E7F523-F161-4A6B-95B0-ABF6DBDF9F08}" presName="desPictures" presStyleLbl="alignImgPlace1" presStyleIdx="2"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4000" r="-34000"/>
          </a:stretch>
        </a:blipFill>
      </dgm:spPr>
    </dgm:pt>
    <dgm:pt modelId="{6A740E1D-E295-4706-BA84-0FA1A8E3B092}" type="pres">
      <dgm:prSet presAssocID="{19E7F523-F161-4A6B-95B0-ABF6DBDF9F08}" presName="desTextWrapper" presStyleCnt="0"/>
      <dgm:spPr/>
    </dgm:pt>
    <dgm:pt modelId="{CADA21FF-5FBF-40AC-8767-A7641042725C}" type="pres">
      <dgm:prSet presAssocID="{19E7F523-F161-4A6B-95B0-ABF6DBDF9F08}" presName="desText" presStyleLbl="revTx" presStyleIdx="2" presStyleCnt="5">
        <dgm:presLayoutVars>
          <dgm:bulletEnabled val="1"/>
        </dgm:presLayoutVars>
      </dgm:prSet>
      <dgm:spPr/>
      <dgm:t>
        <a:bodyPr/>
        <a:lstStyle/>
        <a:p>
          <a:endParaRPr lang="en-US"/>
        </a:p>
      </dgm:t>
    </dgm:pt>
    <dgm:pt modelId="{D48BCABB-2D2D-451A-B7DA-A575233049CA}" type="pres">
      <dgm:prSet presAssocID="{0275DA47-221B-4B03-8021-542785A29D80}" presName="spaceV" presStyleCnt="0"/>
      <dgm:spPr/>
    </dgm:pt>
    <dgm:pt modelId="{5CD6D749-34C8-40AE-B4C0-F2E18E5CD0A7}" type="pres">
      <dgm:prSet presAssocID="{445679C5-3710-4C79-B7FE-D7C21E5B5DF2}" presName="pair" presStyleCnt="0"/>
      <dgm:spPr/>
    </dgm:pt>
    <dgm:pt modelId="{B49AABB1-C2BF-4E51-9EE3-7B040D7A6B83}" type="pres">
      <dgm:prSet presAssocID="{445679C5-3710-4C79-B7FE-D7C21E5B5DF2}" presName="spaceH" presStyleLbl="node1" presStyleIdx="0" presStyleCnt="0"/>
      <dgm:spPr/>
    </dgm:pt>
    <dgm:pt modelId="{585D9E91-1144-4C70-B706-0F0AA80ACE7B}" type="pres">
      <dgm:prSet presAssocID="{445679C5-3710-4C79-B7FE-D7C21E5B5DF2}" presName="desPictures" presStyleLbl="alignImgPlace1" presStyleIdx="3"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B476F012-7B55-401B-97DE-80FCA1E86301}" type="pres">
      <dgm:prSet presAssocID="{445679C5-3710-4C79-B7FE-D7C21E5B5DF2}" presName="desTextWrapper" presStyleCnt="0"/>
      <dgm:spPr/>
    </dgm:pt>
    <dgm:pt modelId="{CF48DD50-C7AD-4F8F-AFEF-5C85152FC131}" type="pres">
      <dgm:prSet presAssocID="{445679C5-3710-4C79-B7FE-D7C21E5B5DF2}" presName="desText" presStyleLbl="revTx" presStyleIdx="3" presStyleCnt="5">
        <dgm:presLayoutVars>
          <dgm:bulletEnabled val="1"/>
        </dgm:presLayoutVars>
      </dgm:prSet>
      <dgm:spPr/>
      <dgm:t>
        <a:bodyPr/>
        <a:lstStyle/>
        <a:p>
          <a:endParaRPr lang="en-US"/>
        </a:p>
      </dgm:t>
    </dgm:pt>
    <dgm:pt modelId="{83582434-179B-41CA-80C8-76CB399046DC}" type="pres">
      <dgm:prSet presAssocID="{0976B766-9EB9-424D-9223-620EEFA7DD4A}" presName="spaceV" presStyleCnt="0"/>
      <dgm:spPr/>
    </dgm:pt>
    <dgm:pt modelId="{C30821AB-8C29-404F-98B9-F6AA79332BF3}" type="pres">
      <dgm:prSet presAssocID="{6F4D3DA5-240D-4873-ACB7-FEAF2C86E7B6}" presName="pair" presStyleCnt="0"/>
      <dgm:spPr/>
    </dgm:pt>
    <dgm:pt modelId="{D341997D-73B2-4247-813A-6026F8846F1C}" type="pres">
      <dgm:prSet presAssocID="{6F4D3DA5-240D-4873-ACB7-FEAF2C86E7B6}" presName="spaceH" presStyleLbl="node1" presStyleIdx="0" presStyleCnt="0"/>
      <dgm:spPr/>
    </dgm:pt>
    <dgm:pt modelId="{2ADA9835-3CF6-4DC7-8804-7A4A0E895933}" type="pres">
      <dgm:prSet presAssocID="{6F4D3DA5-240D-4873-ACB7-FEAF2C86E7B6}" presName="desPictures" presStyleLbl="alignImgPlace1" presStyleIdx="4" presStyleCnt="5"/>
      <dgm:spPr>
        <a:blipFill>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dgm:spPr>
    </dgm:pt>
    <dgm:pt modelId="{A58323C2-AC70-48D4-BCD8-4EBCF19772E6}" type="pres">
      <dgm:prSet presAssocID="{6F4D3DA5-240D-4873-ACB7-FEAF2C86E7B6}" presName="desTextWrapper" presStyleCnt="0"/>
      <dgm:spPr/>
    </dgm:pt>
    <dgm:pt modelId="{AABBD14A-E967-4472-A13A-FA36A1C0F6EE}" type="pres">
      <dgm:prSet presAssocID="{6F4D3DA5-240D-4873-ACB7-FEAF2C86E7B6}" presName="desText" presStyleLbl="revTx" presStyleIdx="4" presStyleCnt="5">
        <dgm:presLayoutVars>
          <dgm:bulletEnabled val="1"/>
        </dgm:presLayoutVars>
      </dgm:prSet>
      <dgm:spPr/>
      <dgm:t>
        <a:bodyPr/>
        <a:lstStyle/>
        <a:p>
          <a:endParaRPr lang="en-US"/>
        </a:p>
      </dgm:t>
    </dgm:pt>
    <dgm:pt modelId="{55F944CC-63B3-4677-BD12-3F1C2D3BE883}" type="pres">
      <dgm:prSet presAssocID="{C7AF25C3-EA0D-4506-9329-F07F2CE60743}" presName="maxNode" presStyleCnt="0"/>
      <dgm:spPr/>
    </dgm:pt>
    <dgm:pt modelId="{7D481D99-9E04-4DB0-A909-E47A597C834A}" type="pres">
      <dgm:prSet presAssocID="{C7AF25C3-EA0D-4506-9329-F07F2CE60743}" presName="Name33" presStyleCnt="0"/>
      <dgm:spPr/>
    </dgm:pt>
  </dgm:ptLst>
  <dgm:cxnLst>
    <dgm:cxn modelId="{37C9E8C9-483C-45F6-B23D-A472E059CE55}" type="presOf" srcId="{82F81D78-9B44-4B74-BFC9-215AA6552933}" destId="{2EBB5F48-BFEC-45FC-94D1-330ADFD0C2A7}" srcOrd="0" destOrd="0" presId="urn:microsoft.com/office/officeart/2008/layout/AccentedPicture"/>
    <dgm:cxn modelId="{229A9101-B4F8-40F3-A91E-5F9C4191167D}" type="presOf" srcId="{3ECB0501-E459-4F96-8E30-04AE9F770D1E}" destId="{556CB0F3-96DF-4266-AE8E-625D6176D75C}" srcOrd="0" destOrd="0" presId="urn:microsoft.com/office/officeart/2008/layout/AccentedPicture"/>
    <dgm:cxn modelId="{4FE92FC4-59D5-4163-92B2-166A5A2F2536}" srcId="{C7AF25C3-EA0D-4506-9329-F07F2CE60743}" destId="{3F87600B-E584-4BF4-8262-7F07C54E083E}" srcOrd="2" destOrd="0" parTransId="{1777DAC8-B39D-491D-8448-35243EF78B97}" sibTransId="{6CF35519-4CD1-4C8B-B879-D9ABE360C300}"/>
    <dgm:cxn modelId="{06B63060-1E4F-415D-8AE1-2B0D7BCAEB34}" srcId="{C7AF25C3-EA0D-4506-9329-F07F2CE60743}" destId="{6F4D3DA5-240D-4873-ACB7-FEAF2C86E7B6}" srcOrd="5" destOrd="0" parTransId="{A76EC300-CFDD-45ED-8626-5AB231C2542C}" sibTransId="{1C4AC60C-BA49-447E-AA73-25ABE193F0D7}"/>
    <dgm:cxn modelId="{E42FB99D-1C91-4B9F-8FE5-14354848F622}" srcId="{C7AF25C3-EA0D-4506-9329-F07F2CE60743}" destId="{19E7F523-F161-4A6B-95B0-ABF6DBDF9F08}" srcOrd="3" destOrd="0" parTransId="{94B1B496-2670-4759-B3AA-A8B7D63AEBD1}" sibTransId="{0275DA47-221B-4B03-8021-542785A29D80}"/>
    <dgm:cxn modelId="{052A1D36-EC42-42CF-BAF0-A1F79BBA56FF}" type="presOf" srcId="{6F4D3DA5-240D-4873-ACB7-FEAF2C86E7B6}" destId="{AABBD14A-E967-4472-A13A-FA36A1C0F6EE}" srcOrd="0" destOrd="0" presId="urn:microsoft.com/office/officeart/2008/layout/AccentedPicture"/>
    <dgm:cxn modelId="{1AA3EB9C-DDDA-43D0-B0D0-F0175AD3A235}" type="presOf" srcId="{C7AF25C3-EA0D-4506-9329-F07F2CE60743}" destId="{0682C8E0-A21D-4964-B3AE-4D0E784ED522}" srcOrd="0" destOrd="0" presId="urn:microsoft.com/office/officeart/2008/layout/AccentedPicture"/>
    <dgm:cxn modelId="{068C25B5-79DC-4ACF-8A0B-1A0166B2D3C5}" srcId="{C7AF25C3-EA0D-4506-9329-F07F2CE60743}" destId="{B298385B-B3C6-4DB4-A225-0959DE7616C3}" srcOrd="1" destOrd="0" parTransId="{1E12928B-F0CD-4E5E-BFA7-84A9D98FF3B4}" sibTransId="{5B578F60-77AE-458E-BFD1-42B279DFB43E}"/>
    <dgm:cxn modelId="{24E8A186-B58A-4FE4-8C49-F7C18A5F91E4}" type="presOf" srcId="{B298385B-B3C6-4DB4-A225-0959DE7616C3}" destId="{3D796E76-5F35-4D11-AD86-F89B8BBF1903}" srcOrd="0" destOrd="0" presId="urn:microsoft.com/office/officeart/2008/layout/AccentedPicture"/>
    <dgm:cxn modelId="{50EF0AB5-8B5B-4980-826C-EA1403CE6B8F}" type="presOf" srcId="{19E7F523-F161-4A6B-95B0-ABF6DBDF9F08}" destId="{CADA21FF-5FBF-40AC-8767-A7641042725C}" srcOrd="0" destOrd="0" presId="urn:microsoft.com/office/officeart/2008/layout/AccentedPicture"/>
    <dgm:cxn modelId="{6B1994B7-AA10-42B1-8460-B2E0F3A859A8}" srcId="{C7AF25C3-EA0D-4506-9329-F07F2CE60743}" destId="{82F81D78-9B44-4B74-BFC9-215AA6552933}" srcOrd="0" destOrd="0" parTransId="{D4BDCD30-60C6-4620-88DF-11387298E3D3}" sibTransId="{3ECB0501-E459-4F96-8E30-04AE9F770D1E}"/>
    <dgm:cxn modelId="{F760B543-A041-4626-B262-12C537C37B50}" srcId="{C7AF25C3-EA0D-4506-9329-F07F2CE60743}" destId="{445679C5-3710-4C79-B7FE-D7C21E5B5DF2}" srcOrd="4" destOrd="0" parTransId="{F5E47E53-67E2-4136-9A33-4D60A8CB2043}" sibTransId="{0976B766-9EB9-424D-9223-620EEFA7DD4A}"/>
    <dgm:cxn modelId="{5E0D8164-F330-48C2-9A91-0BF7789C295F}" type="presOf" srcId="{3F87600B-E584-4BF4-8262-7F07C54E083E}" destId="{964834E5-142C-4E5D-B38E-CC35E76235E0}" srcOrd="0" destOrd="0" presId="urn:microsoft.com/office/officeart/2008/layout/AccentedPicture"/>
    <dgm:cxn modelId="{8D206A4C-5C05-468F-BD8C-5434AAE792B6}" type="presOf" srcId="{445679C5-3710-4C79-B7FE-D7C21E5B5DF2}" destId="{CF48DD50-C7AD-4F8F-AFEF-5C85152FC131}" srcOrd="0" destOrd="0" presId="urn:microsoft.com/office/officeart/2008/layout/AccentedPicture"/>
    <dgm:cxn modelId="{77488ED0-39D6-486E-B1CC-544303FF6E7E}" type="presParOf" srcId="{0682C8E0-A21D-4964-B3AE-4D0E784ED522}" destId="{556CB0F3-96DF-4266-AE8E-625D6176D75C}" srcOrd="0" destOrd="0" presId="urn:microsoft.com/office/officeart/2008/layout/AccentedPicture"/>
    <dgm:cxn modelId="{37052ECC-774D-4EBA-8D83-194305ED15E0}" type="presParOf" srcId="{0682C8E0-A21D-4964-B3AE-4D0E784ED522}" destId="{2EBB5F48-BFEC-45FC-94D1-330ADFD0C2A7}" srcOrd="1" destOrd="0" presId="urn:microsoft.com/office/officeart/2008/layout/AccentedPicture"/>
    <dgm:cxn modelId="{CA73872C-FC8C-48D1-8A4E-4529FF15B359}" type="presParOf" srcId="{0682C8E0-A21D-4964-B3AE-4D0E784ED522}" destId="{27E29BCA-5CFA-491E-80BC-43D1661B1993}" srcOrd="2" destOrd="0" presId="urn:microsoft.com/office/officeart/2008/layout/AccentedPicture"/>
    <dgm:cxn modelId="{D26D1D68-4CB7-416A-8BA8-7D665BB544A5}" type="presParOf" srcId="{27E29BCA-5CFA-491E-80BC-43D1661B1993}" destId="{B456E03D-FEBA-4D6A-872D-9B1A40524746}" srcOrd="0" destOrd="0" presId="urn:microsoft.com/office/officeart/2008/layout/AccentedPicture"/>
    <dgm:cxn modelId="{649CCDD2-8C7B-4B1E-961E-2F703DC6EEF6}" type="presParOf" srcId="{B456E03D-FEBA-4D6A-872D-9B1A40524746}" destId="{5472E348-1DFA-4356-883C-7A3A0F45D19D}" srcOrd="0" destOrd="0" presId="urn:microsoft.com/office/officeart/2008/layout/AccentedPicture"/>
    <dgm:cxn modelId="{B5AC08CD-7BBE-4A96-9BE1-8517E71E5E5F}" type="presParOf" srcId="{B456E03D-FEBA-4D6A-872D-9B1A40524746}" destId="{8A742CD7-EDA3-4873-91DE-02435E10388D}" srcOrd="1" destOrd="0" presId="urn:microsoft.com/office/officeart/2008/layout/AccentedPicture"/>
    <dgm:cxn modelId="{4F8286B1-A865-46C8-A612-119F1039BDD6}" type="presParOf" srcId="{B456E03D-FEBA-4D6A-872D-9B1A40524746}" destId="{D2A36B2E-D42B-4577-8C15-F66292A95ED9}" srcOrd="2" destOrd="0" presId="urn:microsoft.com/office/officeart/2008/layout/AccentedPicture"/>
    <dgm:cxn modelId="{DA115FAB-F1CD-483D-B89C-D691B02D0807}" type="presParOf" srcId="{D2A36B2E-D42B-4577-8C15-F66292A95ED9}" destId="{3D796E76-5F35-4D11-AD86-F89B8BBF1903}" srcOrd="0" destOrd="0" presId="urn:microsoft.com/office/officeart/2008/layout/AccentedPicture"/>
    <dgm:cxn modelId="{2FE5A639-472A-46C3-A76F-3073E0A1EFF8}" type="presParOf" srcId="{27E29BCA-5CFA-491E-80BC-43D1661B1993}" destId="{4EF13CAC-12CB-42D4-AEF9-D901C3A82AD5}" srcOrd="1" destOrd="0" presId="urn:microsoft.com/office/officeart/2008/layout/AccentedPicture"/>
    <dgm:cxn modelId="{DDB2780D-EDE3-433C-A476-2F78B3DC1102}" type="presParOf" srcId="{27E29BCA-5CFA-491E-80BC-43D1661B1993}" destId="{E0D131B5-8E4A-4C4A-86D9-16C9F7403235}" srcOrd="2" destOrd="0" presId="urn:microsoft.com/office/officeart/2008/layout/AccentedPicture"/>
    <dgm:cxn modelId="{955C618F-13D9-4A14-8D91-EFC39BC578B5}" type="presParOf" srcId="{E0D131B5-8E4A-4C4A-86D9-16C9F7403235}" destId="{DEE906E4-1040-43A3-8AEC-AB41388DA257}" srcOrd="0" destOrd="0" presId="urn:microsoft.com/office/officeart/2008/layout/AccentedPicture"/>
    <dgm:cxn modelId="{388AE6B7-D30F-4DE9-98F3-1833B73D0B28}" type="presParOf" srcId="{E0D131B5-8E4A-4C4A-86D9-16C9F7403235}" destId="{2D077189-A4C3-4B8A-BD50-9A7F6703AA20}" srcOrd="1" destOrd="0" presId="urn:microsoft.com/office/officeart/2008/layout/AccentedPicture"/>
    <dgm:cxn modelId="{13F693D3-7045-4F2F-9158-283010EEFCCC}" type="presParOf" srcId="{E0D131B5-8E4A-4C4A-86D9-16C9F7403235}" destId="{01EEC333-298A-469E-9325-991877279C6B}" srcOrd="2" destOrd="0" presId="urn:microsoft.com/office/officeart/2008/layout/AccentedPicture"/>
    <dgm:cxn modelId="{C268D6E7-F5B4-43E5-B236-021AAE8FBB59}" type="presParOf" srcId="{01EEC333-298A-469E-9325-991877279C6B}" destId="{964834E5-142C-4E5D-B38E-CC35E76235E0}" srcOrd="0" destOrd="0" presId="urn:microsoft.com/office/officeart/2008/layout/AccentedPicture"/>
    <dgm:cxn modelId="{9A8E94EF-4B36-4947-9F97-6B3CFC6CDAFD}" type="presParOf" srcId="{27E29BCA-5CFA-491E-80BC-43D1661B1993}" destId="{51C39492-0A5F-4AC7-B2C7-10B256CE6983}" srcOrd="3" destOrd="0" presId="urn:microsoft.com/office/officeart/2008/layout/AccentedPicture"/>
    <dgm:cxn modelId="{6C7C5F18-12D2-4897-98C0-5D658CB5B322}" type="presParOf" srcId="{27E29BCA-5CFA-491E-80BC-43D1661B1993}" destId="{DEA2BA2D-CDB1-416B-BDC9-203F2C2E2FDE}" srcOrd="4" destOrd="0" presId="urn:microsoft.com/office/officeart/2008/layout/AccentedPicture"/>
    <dgm:cxn modelId="{14597A6C-4A44-4187-B5CB-BEBA82A8DBDC}" type="presParOf" srcId="{DEA2BA2D-CDB1-416B-BDC9-203F2C2E2FDE}" destId="{43154E9E-8A0E-4A74-8586-BDF0B14D1289}" srcOrd="0" destOrd="0" presId="urn:microsoft.com/office/officeart/2008/layout/AccentedPicture"/>
    <dgm:cxn modelId="{3CA502F3-136F-4CFD-8FC8-12591DB92942}" type="presParOf" srcId="{DEA2BA2D-CDB1-416B-BDC9-203F2C2E2FDE}" destId="{DB957E01-C531-4658-B43D-5FB60BEC9D71}" srcOrd="1" destOrd="0" presId="urn:microsoft.com/office/officeart/2008/layout/AccentedPicture"/>
    <dgm:cxn modelId="{CCEDB974-4FCD-478D-85D6-9B4E7A42C8B9}" type="presParOf" srcId="{DEA2BA2D-CDB1-416B-BDC9-203F2C2E2FDE}" destId="{6A740E1D-E295-4706-BA84-0FA1A8E3B092}" srcOrd="2" destOrd="0" presId="urn:microsoft.com/office/officeart/2008/layout/AccentedPicture"/>
    <dgm:cxn modelId="{D67E3ECA-DB08-4B25-BA93-04ACBD93DC22}" type="presParOf" srcId="{6A740E1D-E295-4706-BA84-0FA1A8E3B092}" destId="{CADA21FF-5FBF-40AC-8767-A7641042725C}" srcOrd="0" destOrd="0" presId="urn:microsoft.com/office/officeart/2008/layout/AccentedPicture"/>
    <dgm:cxn modelId="{40C236D1-7DDA-4BC1-83EB-0415960ACFB8}" type="presParOf" srcId="{27E29BCA-5CFA-491E-80BC-43D1661B1993}" destId="{D48BCABB-2D2D-451A-B7DA-A575233049CA}" srcOrd="5" destOrd="0" presId="urn:microsoft.com/office/officeart/2008/layout/AccentedPicture"/>
    <dgm:cxn modelId="{FE1A2240-2909-4347-9EC8-A1D83209CE03}" type="presParOf" srcId="{27E29BCA-5CFA-491E-80BC-43D1661B1993}" destId="{5CD6D749-34C8-40AE-B4C0-F2E18E5CD0A7}" srcOrd="6" destOrd="0" presId="urn:microsoft.com/office/officeart/2008/layout/AccentedPicture"/>
    <dgm:cxn modelId="{F5F86121-11C3-440F-AB46-1895827E0AE4}" type="presParOf" srcId="{5CD6D749-34C8-40AE-B4C0-F2E18E5CD0A7}" destId="{B49AABB1-C2BF-4E51-9EE3-7B040D7A6B83}" srcOrd="0" destOrd="0" presId="urn:microsoft.com/office/officeart/2008/layout/AccentedPicture"/>
    <dgm:cxn modelId="{38A44069-C38B-416C-997F-D7DF288D4498}" type="presParOf" srcId="{5CD6D749-34C8-40AE-B4C0-F2E18E5CD0A7}" destId="{585D9E91-1144-4C70-B706-0F0AA80ACE7B}" srcOrd="1" destOrd="0" presId="urn:microsoft.com/office/officeart/2008/layout/AccentedPicture"/>
    <dgm:cxn modelId="{75083F90-6E20-43ED-A3F0-EBB2E3AC382D}" type="presParOf" srcId="{5CD6D749-34C8-40AE-B4C0-F2E18E5CD0A7}" destId="{B476F012-7B55-401B-97DE-80FCA1E86301}" srcOrd="2" destOrd="0" presId="urn:microsoft.com/office/officeart/2008/layout/AccentedPicture"/>
    <dgm:cxn modelId="{A746DC79-30D0-44FB-9183-56592EE94401}" type="presParOf" srcId="{B476F012-7B55-401B-97DE-80FCA1E86301}" destId="{CF48DD50-C7AD-4F8F-AFEF-5C85152FC131}" srcOrd="0" destOrd="0" presId="urn:microsoft.com/office/officeart/2008/layout/AccentedPicture"/>
    <dgm:cxn modelId="{43076B6C-8A56-47A5-82DD-66BB86CADE28}" type="presParOf" srcId="{27E29BCA-5CFA-491E-80BC-43D1661B1993}" destId="{83582434-179B-41CA-80C8-76CB399046DC}" srcOrd="7" destOrd="0" presId="urn:microsoft.com/office/officeart/2008/layout/AccentedPicture"/>
    <dgm:cxn modelId="{773DF8EF-8ED7-41F5-93C2-5C007F393FE9}" type="presParOf" srcId="{27E29BCA-5CFA-491E-80BC-43D1661B1993}" destId="{C30821AB-8C29-404F-98B9-F6AA79332BF3}" srcOrd="8" destOrd="0" presId="urn:microsoft.com/office/officeart/2008/layout/AccentedPicture"/>
    <dgm:cxn modelId="{A50F152C-F7CE-4636-8A0E-061A4659A9C9}" type="presParOf" srcId="{C30821AB-8C29-404F-98B9-F6AA79332BF3}" destId="{D341997D-73B2-4247-813A-6026F8846F1C}" srcOrd="0" destOrd="0" presId="urn:microsoft.com/office/officeart/2008/layout/AccentedPicture"/>
    <dgm:cxn modelId="{996F42E6-16F6-4607-840A-A41C4F7020E8}" type="presParOf" srcId="{C30821AB-8C29-404F-98B9-F6AA79332BF3}" destId="{2ADA9835-3CF6-4DC7-8804-7A4A0E895933}" srcOrd="1" destOrd="0" presId="urn:microsoft.com/office/officeart/2008/layout/AccentedPicture"/>
    <dgm:cxn modelId="{959D795C-C7BC-4BDB-B9CE-DF2032614F5A}" type="presParOf" srcId="{C30821AB-8C29-404F-98B9-F6AA79332BF3}" destId="{A58323C2-AC70-48D4-BCD8-4EBCF19772E6}" srcOrd="2" destOrd="0" presId="urn:microsoft.com/office/officeart/2008/layout/AccentedPicture"/>
    <dgm:cxn modelId="{27CA6005-9DB6-48D9-BC99-B34F6F3C8B6D}" type="presParOf" srcId="{A58323C2-AC70-48D4-BCD8-4EBCF19772E6}" destId="{AABBD14A-E967-4472-A13A-FA36A1C0F6EE}" srcOrd="0" destOrd="0" presId="urn:microsoft.com/office/officeart/2008/layout/AccentedPicture"/>
    <dgm:cxn modelId="{A9CC049A-0C90-49AA-BB12-182A42C05731}" type="presParOf" srcId="{0682C8E0-A21D-4964-B3AE-4D0E784ED522}" destId="{55F944CC-63B3-4677-BD12-3F1C2D3BE883}" srcOrd="3" destOrd="0" presId="urn:microsoft.com/office/officeart/2008/layout/AccentedPicture"/>
    <dgm:cxn modelId="{3560B7DA-BCD7-48F1-8219-6B6862E7A135}" type="presParOf" srcId="{55F944CC-63B3-4677-BD12-3F1C2D3BE883}" destId="{7D481D99-9E04-4DB0-A909-E47A597C834A}"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04DF2A-4D7E-4B7D-A9B5-40F42158448C}" type="doc">
      <dgm:prSet loTypeId="urn:microsoft.com/office/officeart/2005/8/layout/hList3" loCatId="list" qsTypeId="urn:microsoft.com/office/officeart/2005/8/quickstyle/3d2" qsCatId="3D" csTypeId="urn:microsoft.com/office/officeart/2005/8/colors/colorful1#4" csCatId="colorful" phldr="1"/>
      <dgm:spPr/>
      <dgm:t>
        <a:bodyPr/>
        <a:lstStyle/>
        <a:p>
          <a:endParaRPr lang="en-US"/>
        </a:p>
      </dgm:t>
    </dgm:pt>
    <dgm:pt modelId="{074BDB0E-A71A-427C-875B-D4CD6A41B473}">
      <dgm:prSet phldrT="[Text]"/>
      <dgm:spPr/>
      <dgm:t>
        <a:bodyPr/>
        <a:lstStyle/>
        <a:p>
          <a:r>
            <a:rPr lang="en-US" b="1" dirty="0" smtClean="0">
              <a:solidFill>
                <a:schemeClr val="tx1"/>
              </a:solidFill>
            </a:rPr>
            <a:t>Market-based strategies for spectrum allocation and assignment</a:t>
          </a:r>
          <a:endParaRPr lang="en-US" b="1" dirty="0">
            <a:solidFill>
              <a:schemeClr val="tx1"/>
            </a:solidFill>
          </a:endParaRPr>
        </a:p>
      </dgm:t>
    </dgm:pt>
    <dgm:pt modelId="{8780D245-CE23-46F4-9259-9852A6CF8636}" type="parTrans" cxnId="{4ABB45CE-08C6-4014-9655-B740146C8390}">
      <dgm:prSet/>
      <dgm:spPr/>
      <dgm:t>
        <a:bodyPr/>
        <a:lstStyle/>
        <a:p>
          <a:endParaRPr lang="en-US"/>
        </a:p>
      </dgm:t>
    </dgm:pt>
    <dgm:pt modelId="{5108E1ED-F4A1-48AA-9A3C-931494789298}" type="sibTrans" cxnId="{4ABB45CE-08C6-4014-9655-B740146C8390}">
      <dgm:prSet/>
      <dgm:spPr/>
      <dgm:t>
        <a:bodyPr/>
        <a:lstStyle/>
        <a:p>
          <a:endParaRPr lang="en-US"/>
        </a:p>
      </dgm:t>
    </dgm:pt>
    <dgm:pt modelId="{43379E7A-A376-448D-8D8E-B5491A20238A}">
      <dgm:prSet phldrT="[Text]"/>
      <dgm:spPr/>
      <dgm:t>
        <a:bodyPr/>
        <a:lstStyle/>
        <a:p>
          <a:r>
            <a:rPr lang="en-US" b="1" dirty="0" smtClean="0">
              <a:solidFill>
                <a:schemeClr val="tx1"/>
              </a:solidFill>
            </a:rPr>
            <a:t>Auctions</a:t>
          </a:r>
          <a:endParaRPr lang="en-US" b="1" dirty="0">
            <a:solidFill>
              <a:schemeClr val="tx1"/>
            </a:solidFill>
          </a:endParaRPr>
        </a:p>
      </dgm:t>
    </dgm:pt>
    <dgm:pt modelId="{693898E4-BE18-43E9-97F2-713618A910D3}" type="parTrans" cxnId="{A7DA234E-840B-43F3-B6FA-A2E24505C816}">
      <dgm:prSet/>
      <dgm:spPr/>
      <dgm:t>
        <a:bodyPr/>
        <a:lstStyle/>
        <a:p>
          <a:endParaRPr lang="en-US"/>
        </a:p>
      </dgm:t>
    </dgm:pt>
    <dgm:pt modelId="{C4DD9185-56AF-40B3-8435-5AF62BD74CFD}" type="sibTrans" cxnId="{A7DA234E-840B-43F3-B6FA-A2E24505C816}">
      <dgm:prSet/>
      <dgm:spPr/>
      <dgm:t>
        <a:bodyPr/>
        <a:lstStyle/>
        <a:p>
          <a:endParaRPr lang="en-US"/>
        </a:p>
      </dgm:t>
    </dgm:pt>
    <dgm:pt modelId="{0C50F599-E3F8-429A-A986-9F691138F9D1}">
      <dgm:prSet phldrT="[Text]"/>
      <dgm:spPr/>
      <dgm:t>
        <a:bodyPr/>
        <a:lstStyle/>
        <a:p>
          <a:r>
            <a:rPr lang="en-US" b="1" dirty="0" smtClean="0">
              <a:solidFill>
                <a:schemeClr val="tx1"/>
              </a:solidFill>
            </a:rPr>
            <a:t>Tradable spectrum rights </a:t>
          </a:r>
          <a:endParaRPr lang="en-US" b="1" dirty="0">
            <a:solidFill>
              <a:schemeClr val="tx1"/>
            </a:solidFill>
          </a:endParaRPr>
        </a:p>
      </dgm:t>
    </dgm:pt>
    <dgm:pt modelId="{B41ECFEE-5C49-44B2-BBDE-E1A745F56C58}" type="parTrans" cxnId="{FCB5D9C8-0241-4054-8F77-B2BBE186687A}">
      <dgm:prSet/>
      <dgm:spPr/>
      <dgm:t>
        <a:bodyPr/>
        <a:lstStyle/>
        <a:p>
          <a:endParaRPr lang="en-US"/>
        </a:p>
      </dgm:t>
    </dgm:pt>
    <dgm:pt modelId="{B8CF676C-6797-47F8-9F4E-3F59019EFE17}" type="sibTrans" cxnId="{FCB5D9C8-0241-4054-8F77-B2BBE186687A}">
      <dgm:prSet/>
      <dgm:spPr/>
      <dgm:t>
        <a:bodyPr/>
        <a:lstStyle/>
        <a:p>
          <a:endParaRPr lang="en-US"/>
        </a:p>
      </dgm:t>
    </dgm:pt>
    <dgm:pt modelId="{5FB4DC3E-1A60-4426-90F8-C74592395546}">
      <dgm:prSet phldrT="[Text]"/>
      <dgm:spPr/>
      <dgm:t>
        <a:bodyPr/>
        <a:lstStyle/>
        <a:p>
          <a:r>
            <a:rPr lang="en-US" b="1" dirty="0" smtClean="0">
              <a:solidFill>
                <a:schemeClr val="tx1"/>
              </a:solidFill>
            </a:rPr>
            <a:t>License-exempt spectrum</a:t>
          </a:r>
          <a:endParaRPr lang="en-US" b="1" dirty="0">
            <a:solidFill>
              <a:schemeClr val="tx1"/>
            </a:solidFill>
          </a:endParaRPr>
        </a:p>
      </dgm:t>
    </dgm:pt>
    <dgm:pt modelId="{58656CD9-D785-4C39-96E6-BC450094DD81}" type="parTrans" cxnId="{98D4660D-B20D-4B18-ABE4-952F2089A4C5}">
      <dgm:prSet/>
      <dgm:spPr/>
      <dgm:t>
        <a:bodyPr/>
        <a:lstStyle/>
        <a:p>
          <a:endParaRPr lang="en-US"/>
        </a:p>
      </dgm:t>
    </dgm:pt>
    <dgm:pt modelId="{8913E9A0-6087-4F5E-8DA2-F73AAF8F0E31}" type="sibTrans" cxnId="{98D4660D-B20D-4B18-ABE4-952F2089A4C5}">
      <dgm:prSet/>
      <dgm:spPr/>
      <dgm:t>
        <a:bodyPr/>
        <a:lstStyle/>
        <a:p>
          <a:endParaRPr lang="en-US"/>
        </a:p>
      </dgm:t>
    </dgm:pt>
    <dgm:pt modelId="{35C5E770-3F34-4A36-81A0-2273D6FE0626}">
      <dgm:prSet phldrT="[Text]"/>
      <dgm:spPr/>
      <dgm:t>
        <a:bodyPr/>
        <a:lstStyle/>
        <a:p>
          <a:r>
            <a:rPr lang="en-US" b="1" dirty="0" smtClean="0">
              <a:solidFill>
                <a:schemeClr val="tx1"/>
              </a:solidFill>
            </a:rPr>
            <a:t>Administrative incentive pricing</a:t>
          </a:r>
          <a:endParaRPr lang="en-US" b="1" dirty="0">
            <a:solidFill>
              <a:schemeClr val="tx1"/>
            </a:solidFill>
          </a:endParaRPr>
        </a:p>
      </dgm:t>
    </dgm:pt>
    <dgm:pt modelId="{0BD3A3A3-4EE1-40B5-A6E7-C189E8E1E000}" type="parTrans" cxnId="{A6E3D78D-3B16-4ABF-B840-898DE484F634}">
      <dgm:prSet/>
      <dgm:spPr/>
      <dgm:t>
        <a:bodyPr/>
        <a:lstStyle/>
        <a:p>
          <a:endParaRPr lang="en-US"/>
        </a:p>
      </dgm:t>
    </dgm:pt>
    <dgm:pt modelId="{A4B6BFF6-5DD0-4B98-BACB-3F76F70E919D}" type="sibTrans" cxnId="{A6E3D78D-3B16-4ABF-B840-898DE484F634}">
      <dgm:prSet/>
      <dgm:spPr/>
      <dgm:t>
        <a:bodyPr/>
        <a:lstStyle/>
        <a:p>
          <a:endParaRPr lang="en-US"/>
        </a:p>
      </dgm:t>
    </dgm:pt>
    <dgm:pt modelId="{242296AA-501B-48EA-AAA8-D7858B4D4A33}" type="pres">
      <dgm:prSet presAssocID="{AE04DF2A-4D7E-4B7D-A9B5-40F42158448C}" presName="composite" presStyleCnt="0">
        <dgm:presLayoutVars>
          <dgm:chMax val="1"/>
          <dgm:dir/>
          <dgm:resizeHandles val="exact"/>
        </dgm:presLayoutVars>
      </dgm:prSet>
      <dgm:spPr/>
      <dgm:t>
        <a:bodyPr/>
        <a:lstStyle/>
        <a:p>
          <a:endParaRPr lang="en-US"/>
        </a:p>
      </dgm:t>
    </dgm:pt>
    <dgm:pt modelId="{B178B92F-90BC-43B9-AF85-CC23C5243391}" type="pres">
      <dgm:prSet presAssocID="{074BDB0E-A71A-427C-875B-D4CD6A41B473}" presName="roof" presStyleLbl="dkBgShp" presStyleIdx="0" presStyleCnt="2"/>
      <dgm:spPr/>
      <dgm:t>
        <a:bodyPr/>
        <a:lstStyle/>
        <a:p>
          <a:endParaRPr lang="en-US"/>
        </a:p>
      </dgm:t>
    </dgm:pt>
    <dgm:pt modelId="{1728E198-7663-4076-9ED5-EA77C8B1DBAB}" type="pres">
      <dgm:prSet presAssocID="{074BDB0E-A71A-427C-875B-D4CD6A41B473}" presName="pillars" presStyleCnt="0"/>
      <dgm:spPr/>
    </dgm:pt>
    <dgm:pt modelId="{0848938E-50E8-4B03-90FE-0885689FAC44}" type="pres">
      <dgm:prSet presAssocID="{074BDB0E-A71A-427C-875B-D4CD6A41B473}" presName="pillar1" presStyleLbl="node1" presStyleIdx="0" presStyleCnt="4">
        <dgm:presLayoutVars>
          <dgm:bulletEnabled val="1"/>
        </dgm:presLayoutVars>
      </dgm:prSet>
      <dgm:spPr/>
      <dgm:t>
        <a:bodyPr/>
        <a:lstStyle/>
        <a:p>
          <a:endParaRPr lang="en-US"/>
        </a:p>
      </dgm:t>
    </dgm:pt>
    <dgm:pt modelId="{92929D21-7A39-4CEE-BD89-57225F2C9EF4}" type="pres">
      <dgm:prSet presAssocID="{0C50F599-E3F8-429A-A986-9F691138F9D1}" presName="pillarX" presStyleLbl="node1" presStyleIdx="1" presStyleCnt="4">
        <dgm:presLayoutVars>
          <dgm:bulletEnabled val="1"/>
        </dgm:presLayoutVars>
      </dgm:prSet>
      <dgm:spPr/>
      <dgm:t>
        <a:bodyPr/>
        <a:lstStyle/>
        <a:p>
          <a:endParaRPr lang="en-US"/>
        </a:p>
      </dgm:t>
    </dgm:pt>
    <dgm:pt modelId="{98C85728-FF36-43EA-971E-72FF0DA802C2}" type="pres">
      <dgm:prSet presAssocID="{5FB4DC3E-1A60-4426-90F8-C74592395546}" presName="pillarX" presStyleLbl="node1" presStyleIdx="2" presStyleCnt="4">
        <dgm:presLayoutVars>
          <dgm:bulletEnabled val="1"/>
        </dgm:presLayoutVars>
      </dgm:prSet>
      <dgm:spPr/>
      <dgm:t>
        <a:bodyPr/>
        <a:lstStyle/>
        <a:p>
          <a:endParaRPr lang="en-US"/>
        </a:p>
      </dgm:t>
    </dgm:pt>
    <dgm:pt modelId="{D9801236-8A05-4FA1-B650-256B51266EE1}" type="pres">
      <dgm:prSet presAssocID="{35C5E770-3F34-4A36-81A0-2273D6FE0626}" presName="pillarX" presStyleLbl="node1" presStyleIdx="3" presStyleCnt="4">
        <dgm:presLayoutVars>
          <dgm:bulletEnabled val="1"/>
        </dgm:presLayoutVars>
      </dgm:prSet>
      <dgm:spPr/>
      <dgm:t>
        <a:bodyPr/>
        <a:lstStyle/>
        <a:p>
          <a:endParaRPr lang="en-US"/>
        </a:p>
      </dgm:t>
    </dgm:pt>
    <dgm:pt modelId="{631D12C0-6015-4F00-9A06-4C254921A0E7}" type="pres">
      <dgm:prSet presAssocID="{074BDB0E-A71A-427C-875B-D4CD6A41B473}" presName="base" presStyleLbl="dkBgShp" presStyleIdx="1" presStyleCnt="2"/>
      <dgm:spPr/>
    </dgm:pt>
  </dgm:ptLst>
  <dgm:cxnLst>
    <dgm:cxn modelId="{3AD1D307-3CB0-4E90-92A8-D75C30B2816D}" type="presOf" srcId="{43379E7A-A376-448D-8D8E-B5491A20238A}" destId="{0848938E-50E8-4B03-90FE-0885689FAC44}" srcOrd="0" destOrd="0" presId="urn:microsoft.com/office/officeart/2005/8/layout/hList3"/>
    <dgm:cxn modelId="{98D4660D-B20D-4B18-ABE4-952F2089A4C5}" srcId="{074BDB0E-A71A-427C-875B-D4CD6A41B473}" destId="{5FB4DC3E-1A60-4426-90F8-C74592395546}" srcOrd="2" destOrd="0" parTransId="{58656CD9-D785-4C39-96E6-BC450094DD81}" sibTransId="{8913E9A0-6087-4F5E-8DA2-F73AAF8F0E31}"/>
    <dgm:cxn modelId="{4B5BBAB3-57C9-456B-B3F4-584111426969}" type="presOf" srcId="{AE04DF2A-4D7E-4B7D-A9B5-40F42158448C}" destId="{242296AA-501B-48EA-AAA8-D7858B4D4A33}" srcOrd="0" destOrd="0" presId="urn:microsoft.com/office/officeart/2005/8/layout/hList3"/>
    <dgm:cxn modelId="{4ABB45CE-08C6-4014-9655-B740146C8390}" srcId="{AE04DF2A-4D7E-4B7D-A9B5-40F42158448C}" destId="{074BDB0E-A71A-427C-875B-D4CD6A41B473}" srcOrd="0" destOrd="0" parTransId="{8780D245-CE23-46F4-9259-9852A6CF8636}" sibTransId="{5108E1ED-F4A1-48AA-9A3C-931494789298}"/>
    <dgm:cxn modelId="{51A491F8-50D5-4A78-BDC6-DD32BB2CCF5D}" type="presOf" srcId="{5FB4DC3E-1A60-4426-90F8-C74592395546}" destId="{98C85728-FF36-43EA-971E-72FF0DA802C2}" srcOrd="0" destOrd="0" presId="urn:microsoft.com/office/officeart/2005/8/layout/hList3"/>
    <dgm:cxn modelId="{A7DA234E-840B-43F3-B6FA-A2E24505C816}" srcId="{074BDB0E-A71A-427C-875B-D4CD6A41B473}" destId="{43379E7A-A376-448D-8D8E-B5491A20238A}" srcOrd="0" destOrd="0" parTransId="{693898E4-BE18-43E9-97F2-713618A910D3}" sibTransId="{C4DD9185-56AF-40B3-8435-5AF62BD74CFD}"/>
    <dgm:cxn modelId="{FCB5D9C8-0241-4054-8F77-B2BBE186687A}" srcId="{074BDB0E-A71A-427C-875B-D4CD6A41B473}" destId="{0C50F599-E3F8-429A-A986-9F691138F9D1}" srcOrd="1" destOrd="0" parTransId="{B41ECFEE-5C49-44B2-BBDE-E1A745F56C58}" sibTransId="{B8CF676C-6797-47F8-9F4E-3F59019EFE17}"/>
    <dgm:cxn modelId="{A6E3D78D-3B16-4ABF-B840-898DE484F634}" srcId="{074BDB0E-A71A-427C-875B-D4CD6A41B473}" destId="{35C5E770-3F34-4A36-81A0-2273D6FE0626}" srcOrd="3" destOrd="0" parTransId="{0BD3A3A3-4EE1-40B5-A6E7-C189E8E1E000}" sibTransId="{A4B6BFF6-5DD0-4B98-BACB-3F76F70E919D}"/>
    <dgm:cxn modelId="{7F797FD1-7977-44E2-9699-81D1461DC7D1}" type="presOf" srcId="{0C50F599-E3F8-429A-A986-9F691138F9D1}" destId="{92929D21-7A39-4CEE-BD89-57225F2C9EF4}" srcOrd="0" destOrd="0" presId="urn:microsoft.com/office/officeart/2005/8/layout/hList3"/>
    <dgm:cxn modelId="{9CBEDC3A-694C-4CD4-8E12-E08BACF5A064}" type="presOf" srcId="{074BDB0E-A71A-427C-875B-D4CD6A41B473}" destId="{B178B92F-90BC-43B9-AF85-CC23C5243391}" srcOrd="0" destOrd="0" presId="urn:microsoft.com/office/officeart/2005/8/layout/hList3"/>
    <dgm:cxn modelId="{5DB8460C-DA5A-415B-9784-E22E27CE4039}" type="presOf" srcId="{35C5E770-3F34-4A36-81A0-2273D6FE0626}" destId="{D9801236-8A05-4FA1-B650-256B51266EE1}" srcOrd="0" destOrd="0" presId="urn:microsoft.com/office/officeart/2005/8/layout/hList3"/>
    <dgm:cxn modelId="{08B5E8D2-0D86-452C-8216-2A207C3655D9}" type="presParOf" srcId="{242296AA-501B-48EA-AAA8-D7858B4D4A33}" destId="{B178B92F-90BC-43B9-AF85-CC23C5243391}" srcOrd="0" destOrd="0" presId="urn:microsoft.com/office/officeart/2005/8/layout/hList3"/>
    <dgm:cxn modelId="{E211B444-00E6-432D-8239-ED9EE4DEB218}" type="presParOf" srcId="{242296AA-501B-48EA-AAA8-D7858B4D4A33}" destId="{1728E198-7663-4076-9ED5-EA77C8B1DBAB}" srcOrd="1" destOrd="0" presId="urn:microsoft.com/office/officeart/2005/8/layout/hList3"/>
    <dgm:cxn modelId="{89405229-C99E-47C9-BBFB-7CC95F560553}" type="presParOf" srcId="{1728E198-7663-4076-9ED5-EA77C8B1DBAB}" destId="{0848938E-50E8-4B03-90FE-0885689FAC44}" srcOrd="0" destOrd="0" presId="urn:microsoft.com/office/officeart/2005/8/layout/hList3"/>
    <dgm:cxn modelId="{73CDB69D-005E-4442-9999-B8F3D792E9CA}" type="presParOf" srcId="{1728E198-7663-4076-9ED5-EA77C8B1DBAB}" destId="{92929D21-7A39-4CEE-BD89-57225F2C9EF4}" srcOrd="1" destOrd="0" presId="urn:microsoft.com/office/officeart/2005/8/layout/hList3"/>
    <dgm:cxn modelId="{516D283E-3BA2-4429-81A7-CD9DB812499E}" type="presParOf" srcId="{1728E198-7663-4076-9ED5-EA77C8B1DBAB}" destId="{98C85728-FF36-43EA-971E-72FF0DA802C2}" srcOrd="2" destOrd="0" presId="urn:microsoft.com/office/officeart/2005/8/layout/hList3"/>
    <dgm:cxn modelId="{BCECBFB3-D67C-49C2-8C22-2EE86EB9B8FA}" type="presParOf" srcId="{1728E198-7663-4076-9ED5-EA77C8B1DBAB}" destId="{D9801236-8A05-4FA1-B650-256B51266EE1}" srcOrd="3" destOrd="0" presId="urn:microsoft.com/office/officeart/2005/8/layout/hList3"/>
    <dgm:cxn modelId="{1F9628DF-2F00-46AA-A1D0-FE8CCE927A65}" type="presParOf" srcId="{242296AA-501B-48EA-AAA8-D7858B4D4A33}" destId="{631D12C0-6015-4F00-9A06-4C254921A0E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6DE4F4-7EDD-41DB-A918-A5B7594E6C69}" type="doc">
      <dgm:prSet loTypeId="urn:microsoft.com/office/officeart/2008/layout/PictureAccentList" loCatId="list" qsTypeId="urn:microsoft.com/office/officeart/2005/8/quickstyle/3d1" qsCatId="3D" csTypeId="urn:microsoft.com/office/officeart/2005/8/colors/colorful4" csCatId="colorful" phldr="1"/>
      <dgm:spPr/>
      <dgm:t>
        <a:bodyPr/>
        <a:lstStyle/>
        <a:p>
          <a:endParaRPr lang="en-US"/>
        </a:p>
      </dgm:t>
    </dgm:pt>
    <dgm:pt modelId="{115CC27F-C95F-4D46-88A8-230BD6A488B0}">
      <dgm:prSet phldrT="[Text]"/>
      <dgm:spPr/>
      <dgm:t>
        <a:bodyPr/>
        <a:lstStyle/>
        <a:p>
          <a:r>
            <a:rPr lang="en-US" dirty="0" smtClean="0"/>
            <a:t>Auctions</a:t>
          </a:r>
          <a:endParaRPr lang="en-US" dirty="0"/>
        </a:p>
      </dgm:t>
    </dgm:pt>
    <dgm:pt modelId="{9B632270-BF4C-48A4-ABB8-63D8967E35F8}" type="parTrans" cxnId="{384A16D4-A900-4923-B3CA-8403AD30D83F}">
      <dgm:prSet/>
      <dgm:spPr/>
      <dgm:t>
        <a:bodyPr/>
        <a:lstStyle/>
        <a:p>
          <a:endParaRPr lang="en-US"/>
        </a:p>
      </dgm:t>
    </dgm:pt>
    <dgm:pt modelId="{98400AA3-3180-42D7-A1D7-F9E4914B4AB8}" type="sibTrans" cxnId="{384A16D4-A900-4923-B3CA-8403AD30D83F}">
      <dgm:prSet/>
      <dgm:spPr/>
      <dgm:t>
        <a:bodyPr/>
        <a:lstStyle/>
        <a:p>
          <a:endParaRPr lang="en-US"/>
        </a:p>
      </dgm:t>
    </dgm:pt>
    <dgm:pt modelId="{2BD3C907-9B5B-48B2-A97B-C091A2ED2786}">
      <dgm:prSet phldrT="[Text]"/>
      <dgm:spPr/>
      <dgm:t>
        <a:bodyPr/>
        <a:lstStyle/>
        <a:p>
          <a:r>
            <a:rPr lang="en-US" dirty="0" smtClean="0"/>
            <a:t>Types of auctions</a:t>
          </a:r>
          <a:endParaRPr lang="en-US" dirty="0"/>
        </a:p>
      </dgm:t>
    </dgm:pt>
    <dgm:pt modelId="{52A673E8-F2BF-4DCB-A730-18AC6535FF19}" type="parTrans" cxnId="{E100B824-2482-4DB8-A5F9-ABDE53AC93EB}">
      <dgm:prSet/>
      <dgm:spPr/>
      <dgm:t>
        <a:bodyPr/>
        <a:lstStyle/>
        <a:p>
          <a:endParaRPr lang="en-US"/>
        </a:p>
      </dgm:t>
    </dgm:pt>
    <dgm:pt modelId="{18C41075-689E-4299-8AB5-B5555FC69FAA}" type="sibTrans" cxnId="{E100B824-2482-4DB8-A5F9-ABDE53AC93EB}">
      <dgm:prSet/>
      <dgm:spPr/>
      <dgm:t>
        <a:bodyPr/>
        <a:lstStyle/>
        <a:p>
          <a:endParaRPr lang="en-US"/>
        </a:p>
      </dgm:t>
    </dgm:pt>
    <dgm:pt modelId="{7ED44D27-39AE-44C1-B455-329621592EFE}">
      <dgm:prSet phldrT="[Text]"/>
      <dgm:spPr/>
      <dgm:t>
        <a:bodyPr/>
        <a:lstStyle/>
        <a:p>
          <a:r>
            <a:rPr lang="en-US" dirty="0" smtClean="0"/>
            <a:t>Advantages and disadvantages of auctions</a:t>
          </a:r>
          <a:endParaRPr lang="en-US" dirty="0"/>
        </a:p>
      </dgm:t>
    </dgm:pt>
    <dgm:pt modelId="{31DA8CF2-94DC-444E-9C08-D7F3500CA1D4}" type="parTrans" cxnId="{A1C3BF33-8823-4313-BFB9-E9815FD5F675}">
      <dgm:prSet/>
      <dgm:spPr/>
      <dgm:t>
        <a:bodyPr/>
        <a:lstStyle/>
        <a:p>
          <a:endParaRPr lang="en-US"/>
        </a:p>
      </dgm:t>
    </dgm:pt>
    <dgm:pt modelId="{E2A35FA7-C757-4EBB-892F-F1033221D4CB}" type="sibTrans" cxnId="{A1C3BF33-8823-4313-BFB9-E9815FD5F675}">
      <dgm:prSet/>
      <dgm:spPr/>
      <dgm:t>
        <a:bodyPr/>
        <a:lstStyle/>
        <a:p>
          <a:endParaRPr lang="en-US"/>
        </a:p>
      </dgm:t>
    </dgm:pt>
    <dgm:pt modelId="{5604A98F-6310-4693-8DC0-78E6F4676049}" type="pres">
      <dgm:prSet presAssocID="{556DE4F4-7EDD-41DB-A918-A5B7594E6C69}" presName="layout" presStyleCnt="0">
        <dgm:presLayoutVars>
          <dgm:chMax/>
          <dgm:chPref/>
          <dgm:dir/>
          <dgm:animOne val="branch"/>
          <dgm:animLvl val="lvl"/>
          <dgm:resizeHandles/>
        </dgm:presLayoutVars>
      </dgm:prSet>
      <dgm:spPr/>
      <dgm:t>
        <a:bodyPr/>
        <a:lstStyle/>
        <a:p>
          <a:endParaRPr lang="en-US"/>
        </a:p>
      </dgm:t>
    </dgm:pt>
    <dgm:pt modelId="{90B22986-D637-4654-BA2A-7EFA18DEC685}" type="pres">
      <dgm:prSet presAssocID="{115CC27F-C95F-4D46-88A8-230BD6A488B0}" presName="root" presStyleCnt="0">
        <dgm:presLayoutVars>
          <dgm:chMax/>
          <dgm:chPref val="4"/>
        </dgm:presLayoutVars>
      </dgm:prSet>
      <dgm:spPr/>
    </dgm:pt>
    <dgm:pt modelId="{0ECF47EF-EF8B-4E41-ABB6-4C523AF127FA}" type="pres">
      <dgm:prSet presAssocID="{115CC27F-C95F-4D46-88A8-230BD6A488B0}" presName="rootComposite" presStyleCnt="0">
        <dgm:presLayoutVars/>
      </dgm:prSet>
      <dgm:spPr/>
    </dgm:pt>
    <dgm:pt modelId="{3FB9C3CA-549F-4890-8D1A-8C3A0C424436}" type="pres">
      <dgm:prSet presAssocID="{115CC27F-C95F-4D46-88A8-230BD6A488B0}" presName="rootText" presStyleLbl="node0" presStyleIdx="0" presStyleCnt="1">
        <dgm:presLayoutVars>
          <dgm:chMax/>
          <dgm:chPref val="4"/>
        </dgm:presLayoutVars>
      </dgm:prSet>
      <dgm:spPr/>
      <dgm:t>
        <a:bodyPr/>
        <a:lstStyle/>
        <a:p>
          <a:endParaRPr lang="en-US"/>
        </a:p>
      </dgm:t>
    </dgm:pt>
    <dgm:pt modelId="{D19F777B-538A-4BD5-9C33-4B1B1B09FFCC}" type="pres">
      <dgm:prSet presAssocID="{115CC27F-C95F-4D46-88A8-230BD6A488B0}" presName="childShape" presStyleCnt="0">
        <dgm:presLayoutVars>
          <dgm:chMax val="0"/>
          <dgm:chPref val="0"/>
        </dgm:presLayoutVars>
      </dgm:prSet>
      <dgm:spPr/>
    </dgm:pt>
    <dgm:pt modelId="{B129BD75-AA18-4F42-9479-9295D1830AC9}" type="pres">
      <dgm:prSet presAssocID="{2BD3C907-9B5B-48B2-A97B-C091A2ED2786}" presName="childComposite" presStyleCnt="0">
        <dgm:presLayoutVars>
          <dgm:chMax val="0"/>
          <dgm:chPref val="0"/>
        </dgm:presLayoutVars>
      </dgm:prSet>
      <dgm:spPr/>
    </dgm:pt>
    <dgm:pt modelId="{125F5388-F31F-440E-8333-161E371002C5}" type="pres">
      <dgm:prSet presAssocID="{2BD3C907-9B5B-48B2-A97B-C091A2ED2786}"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6F70BFA-EBC5-4698-AAC0-DC3FDFEE7A32}" type="pres">
      <dgm:prSet presAssocID="{2BD3C907-9B5B-48B2-A97B-C091A2ED2786}" presName="childText" presStyleLbl="lnNode1" presStyleIdx="0" presStyleCnt="2">
        <dgm:presLayoutVars>
          <dgm:chMax val="0"/>
          <dgm:chPref val="0"/>
          <dgm:bulletEnabled val="1"/>
        </dgm:presLayoutVars>
      </dgm:prSet>
      <dgm:spPr/>
      <dgm:t>
        <a:bodyPr/>
        <a:lstStyle/>
        <a:p>
          <a:endParaRPr lang="en-US"/>
        </a:p>
      </dgm:t>
    </dgm:pt>
    <dgm:pt modelId="{A5FC7706-FB73-47DD-98ED-7FFF25EB5268}" type="pres">
      <dgm:prSet presAssocID="{7ED44D27-39AE-44C1-B455-329621592EFE}" presName="childComposite" presStyleCnt="0">
        <dgm:presLayoutVars>
          <dgm:chMax val="0"/>
          <dgm:chPref val="0"/>
        </dgm:presLayoutVars>
      </dgm:prSet>
      <dgm:spPr/>
    </dgm:pt>
    <dgm:pt modelId="{A6EC69F5-9B91-4D5D-A40D-9F89558983C1}" type="pres">
      <dgm:prSet presAssocID="{7ED44D27-39AE-44C1-B455-329621592EFE}"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dgm:spPr>
    </dgm:pt>
    <dgm:pt modelId="{00F22266-71A6-4E53-91B0-5A65BB8F6F98}" type="pres">
      <dgm:prSet presAssocID="{7ED44D27-39AE-44C1-B455-329621592EFE}" presName="childText" presStyleLbl="lnNode1" presStyleIdx="1" presStyleCnt="2">
        <dgm:presLayoutVars>
          <dgm:chMax val="0"/>
          <dgm:chPref val="0"/>
          <dgm:bulletEnabled val="1"/>
        </dgm:presLayoutVars>
      </dgm:prSet>
      <dgm:spPr/>
      <dgm:t>
        <a:bodyPr/>
        <a:lstStyle/>
        <a:p>
          <a:endParaRPr lang="en-US"/>
        </a:p>
      </dgm:t>
    </dgm:pt>
  </dgm:ptLst>
  <dgm:cxnLst>
    <dgm:cxn modelId="{384A16D4-A900-4923-B3CA-8403AD30D83F}" srcId="{556DE4F4-7EDD-41DB-A918-A5B7594E6C69}" destId="{115CC27F-C95F-4D46-88A8-230BD6A488B0}" srcOrd="0" destOrd="0" parTransId="{9B632270-BF4C-48A4-ABB8-63D8967E35F8}" sibTransId="{98400AA3-3180-42D7-A1D7-F9E4914B4AB8}"/>
    <dgm:cxn modelId="{E100B824-2482-4DB8-A5F9-ABDE53AC93EB}" srcId="{115CC27F-C95F-4D46-88A8-230BD6A488B0}" destId="{2BD3C907-9B5B-48B2-A97B-C091A2ED2786}" srcOrd="0" destOrd="0" parTransId="{52A673E8-F2BF-4DCB-A730-18AC6535FF19}" sibTransId="{18C41075-689E-4299-8AB5-B5555FC69FAA}"/>
    <dgm:cxn modelId="{A1C3BF33-8823-4313-BFB9-E9815FD5F675}" srcId="{115CC27F-C95F-4D46-88A8-230BD6A488B0}" destId="{7ED44D27-39AE-44C1-B455-329621592EFE}" srcOrd="1" destOrd="0" parTransId="{31DA8CF2-94DC-444E-9C08-D7F3500CA1D4}" sibTransId="{E2A35FA7-C757-4EBB-892F-F1033221D4CB}"/>
    <dgm:cxn modelId="{6875FB1F-5F68-4A23-B361-F556616E446D}" type="presOf" srcId="{2BD3C907-9B5B-48B2-A97B-C091A2ED2786}" destId="{36F70BFA-EBC5-4698-AAC0-DC3FDFEE7A32}" srcOrd="0" destOrd="0" presId="urn:microsoft.com/office/officeart/2008/layout/PictureAccentList"/>
    <dgm:cxn modelId="{BD84D8CD-3AB7-4727-90FA-E7D1EE64DB32}" type="presOf" srcId="{556DE4F4-7EDD-41DB-A918-A5B7594E6C69}" destId="{5604A98F-6310-4693-8DC0-78E6F4676049}" srcOrd="0" destOrd="0" presId="urn:microsoft.com/office/officeart/2008/layout/PictureAccentList"/>
    <dgm:cxn modelId="{A30B67AF-5E06-4DE1-BB8C-5CB25439EEC1}" type="presOf" srcId="{7ED44D27-39AE-44C1-B455-329621592EFE}" destId="{00F22266-71A6-4E53-91B0-5A65BB8F6F98}" srcOrd="0" destOrd="0" presId="urn:microsoft.com/office/officeart/2008/layout/PictureAccentList"/>
    <dgm:cxn modelId="{A03730D1-6A52-4FC8-9E69-8CAB0290C238}" type="presOf" srcId="{115CC27F-C95F-4D46-88A8-230BD6A488B0}" destId="{3FB9C3CA-549F-4890-8D1A-8C3A0C424436}" srcOrd="0" destOrd="0" presId="urn:microsoft.com/office/officeart/2008/layout/PictureAccentList"/>
    <dgm:cxn modelId="{B5BAB3DF-A2A7-4707-9E22-F8D10943FE8F}" type="presParOf" srcId="{5604A98F-6310-4693-8DC0-78E6F4676049}" destId="{90B22986-D637-4654-BA2A-7EFA18DEC685}" srcOrd="0" destOrd="0" presId="urn:microsoft.com/office/officeart/2008/layout/PictureAccentList"/>
    <dgm:cxn modelId="{8DCE9624-1E5C-4F8E-A134-71656C782517}" type="presParOf" srcId="{90B22986-D637-4654-BA2A-7EFA18DEC685}" destId="{0ECF47EF-EF8B-4E41-ABB6-4C523AF127FA}" srcOrd="0" destOrd="0" presId="urn:microsoft.com/office/officeart/2008/layout/PictureAccentList"/>
    <dgm:cxn modelId="{AA6C1D20-52A9-4A2B-8CEC-9B48C4D9FAFC}" type="presParOf" srcId="{0ECF47EF-EF8B-4E41-ABB6-4C523AF127FA}" destId="{3FB9C3CA-549F-4890-8D1A-8C3A0C424436}" srcOrd="0" destOrd="0" presId="urn:microsoft.com/office/officeart/2008/layout/PictureAccentList"/>
    <dgm:cxn modelId="{EC1788A5-1B06-4627-A55A-5AB763A9933E}" type="presParOf" srcId="{90B22986-D637-4654-BA2A-7EFA18DEC685}" destId="{D19F777B-538A-4BD5-9C33-4B1B1B09FFCC}" srcOrd="1" destOrd="0" presId="urn:microsoft.com/office/officeart/2008/layout/PictureAccentList"/>
    <dgm:cxn modelId="{BA162EC0-4911-4542-A6DB-5268F036061B}" type="presParOf" srcId="{D19F777B-538A-4BD5-9C33-4B1B1B09FFCC}" destId="{B129BD75-AA18-4F42-9479-9295D1830AC9}" srcOrd="0" destOrd="0" presId="urn:microsoft.com/office/officeart/2008/layout/PictureAccentList"/>
    <dgm:cxn modelId="{A86BCFF0-40A6-48D7-8DF4-9B457FCD059D}" type="presParOf" srcId="{B129BD75-AA18-4F42-9479-9295D1830AC9}" destId="{125F5388-F31F-440E-8333-161E371002C5}" srcOrd="0" destOrd="0" presId="urn:microsoft.com/office/officeart/2008/layout/PictureAccentList"/>
    <dgm:cxn modelId="{F817F6D7-B01B-4656-B29C-708F47EA7F25}" type="presParOf" srcId="{B129BD75-AA18-4F42-9479-9295D1830AC9}" destId="{36F70BFA-EBC5-4698-AAC0-DC3FDFEE7A32}" srcOrd="1" destOrd="0" presId="urn:microsoft.com/office/officeart/2008/layout/PictureAccentList"/>
    <dgm:cxn modelId="{94F684EE-A2E5-44AB-B347-365397379FE4}" type="presParOf" srcId="{D19F777B-538A-4BD5-9C33-4B1B1B09FFCC}" destId="{A5FC7706-FB73-47DD-98ED-7FFF25EB5268}" srcOrd="1" destOrd="0" presId="urn:microsoft.com/office/officeart/2008/layout/PictureAccentList"/>
    <dgm:cxn modelId="{ED31B5C7-747A-4731-834D-A12AC0A79CAE}" type="presParOf" srcId="{A5FC7706-FB73-47DD-98ED-7FFF25EB5268}" destId="{A6EC69F5-9B91-4D5D-A40D-9F89558983C1}" srcOrd="0" destOrd="0" presId="urn:microsoft.com/office/officeart/2008/layout/PictureAccentList"/>
    <dgm:cxn modelId="{E713CFD1-00B0-4CC8-9F88-03C397098D31}" type="presParOf" srcId="{A5FC7706-FB73-47DD-98ED-7FFF25EB5268}" destId="{00F22266-71A6-4E53-91B0-5A65BB8F6F9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3566E-5D83-4A78-8CA3-D56BA44B91FB}">
      <dsp:nvSpPr>
        <dsp:cNvPr id="0" name=""/>
        <dsp:cNvSpPr/>
      </dsp:nvSpPr>
      <dsp:spPr>
        <a:xfrm>
          <a:off x="0" y="866173"/>
          <a:ext cx="2678924" cy="1607355"/>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Introduction of WI’ report</a:t>
          </a:r>
          <a:endParaRPr lang="fa-IR" sz="2000" b="1" kern="1200" dirty="0">
            <a:solidFill>
              <a:schemeClr val="tx1"/>
            </a:solidFill>
          </a:endParaRPr>
        </a:p>
      </dsp:txBody>
      <dsp:txXfrm>
        <a:off x="0" y="866173"/>
        <a:ext cx="2678924" cy="1607355"/>
      </dsp:txXfrm>
    </dsp:sp>
    <dsp:sp modelId="{13785975-7BBA-43F5-80C9-B1DDE64385B2}">
      <dsp:nvSpPr>
        <dsp:cNvPr id="0" name=""/>
        <dsp:cNvSpPr/>
      </dsp:nvSpPr>
      <dsp:spPr>
        <a:xfrm>
          <a:off x="2946817" y="866173"/>
          <a:ext cx="2678924" cy="1607355"/>
        </a:xfrm>
        <a:prstGeom prst="rect">
          <a:avLst/>
        </a:prstGeom>
        <a:solidFill>
          <a:schemeClr val="accent5">
            <a:hueOff val="-1986775"/>
            <a:satOff val="7962"/>
            <a:lumOff val="17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Requirement for adopting Market based Mechanism</a:t>
          </a:r>
          <a:endParaRPr lang="fa-IR" sz="2000" b="1" kern="1200" dirty="0">
            <a:solidFill>
              <a:schemeClr val="tx1"/>
            </a:solidFill>
          </a:endParaRPr>
        </a:p>
      </dsp:txBody>
      <dsp:txXfrm>
        <a:off x="2946817" y="866173"/>
        <a:ext cx="2678924" cy="1607355"/>
      </dsp:txXfrm>
    </dsp:sp>
    <dsp:sp modelId="{6A701CF9-387E-4143-B296-D85AF97AF936}">
      <dsp:nvSpPr>
        <dsp:cNvPr id="0" name=""/>
        <dsp:cNvSpPr/>
      </dsp:nvSpPr>
      <dsp:spPr>
        <a:xfrm>
          <a:off x="5893635" y="866173"/>
          <a:ext cx="2678924" cy="1607355"/>
        </a:xfrm>
        <a:prstGeom prst="rect">
          <a:avLst/>
        </a:prstGeom>
        <a:solidFill>
          <a:schemeClr val="accent5">
            <a:hueOff val="-3973551"/>
            <a:satOff val="15924"/>
            <a:lumOff val="345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Moving towards Market based approach</a:t>
          </a:r>
          <a:endParaRPr lang="fa-IR" sz="2000" b="1" kern="1200" dirty="0">
            <a:solidFill>
              <a:schemeClr val="tx1"/>
            </a:solidFill>
          </a:endParaRPr>
        </a:p>
      </dsp:txBody>
      <dsp:txXfrm>
        <a:off x="5893635" y="866173"/>
        <a:ext cx="2678924" cy="1607355"/>
      </dsp:txXfrm>
    </dsp:sp>
    <dsp:sp modelId="{E0190022-C101-4367-963A-272807D8F7E4}">
      <dsp:nvSpPr>
        <dsp:cNvPr id="0" name=""/>
        <dsp:cNvSpPr/>
      </dsp:nvSpPr>
      <dsp:spPr>
        <a:xfrm>
          <a:off x="0" y="2741421"/>
          <a:ext cx="2678924" cy="1607355"/>
        </a:xfrm>
        <a:prstGeom prst="rect">
          <a:avLst/>
        </a:prstGeom>
        <a:solidFill>
          <a:schemeClr val="accent5">
            <a:hueOff val="-5960326"/>
            <a:satOff val="23887"/>
            <a:lumOff val="51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effectLst/>
              <a:latin typeface="+mn-lt"/>
            </a:rPr>
            <a:t>non-market-based strategies for spectrum allocation and assignment</a:t>
          </a:r>
          <a:endParaRPr lang="fa-IR" sz="2000" b="1" kern="1200" dirty="0">
            <a:solidFill>
              <a:schemeClr val="tx1"/>
            </a:solidFill>
            <a:effectLst/>
          </a:endParaRPr>
        </a:p>
      </dsp:txBody>
      <dsp:txXfrm>
        <a:off x="0" y="2741421"/>
        <a:ext cx="2678924" cy="1607355"/>
      </dsp:txXfrm>
    </dsp:sp>
    <dsp:sp modelId="{59CA7BB8-8761-498D-A55B-A9E95119FC4E}">
      <dsp:nvSpPr>
        <dsp:cNvPr id="0" name=""/>
        <dsp:cNvSpPr/>
      </dsp:nvSpPr>
      <dsp:spPr>
        <a:xfrm>
          <a:off x="2946817" y="2741421"/>
          <a:ext cx="2678924" cy="1607355"/>
        </a:xfrm>
        <a:prstGeom prst="rect">
          <a:avLst/>
        </a:prstGeom>
        <a:solidFill>
          <a:schemeClr val="accent5">
            <a:hueOff val="-7947101"/>
            <a:satOff val="31849"/>
            <a:lumOff val="69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Market-based strategies for spectrum allocation and assignment</a:t>
          </a:r>
          <a:endParaRPr lang="fa-IR" sz="2000" b="1" kern="1200" dirty="0">
            <a:solidFill>
              <a:schemeClr val="tx1"/>
            </a:solidFill>
          </a:endParaRPr>
        </a:p>
      </dsp:txBody>
      <dsp:txXfrm>
        <a:off x="2946817" y="2741421"/>
        <a:ext cx="2678924" cy="1607355"/>
      </dsp:txXfrm>
    </dsp:sp>
    <dsp:sp modelId="{8EF6E1C0-7E75-4057-AFAD-6044F3C197F7}">
      <dsp:nvSpPr>
        <dsp:cNvPr id="0" name=""/>
        <dsp:cNvSpPr/>
      </dsp:nvSpPr>
      <dsp:spPr>
        <a:xfrm>
          <a:off x="5893635" y="2741421"/>
          <a:ext cx="2678924" cy="1607355"/>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views of </a:t>
          </a:r>
          <a:r>
            <a:rPr lang="en-US" sz="2000" b="1" kern="1200" dirty="0" err="1" smtClean="0">
              <a:solidFill>
                <a:schemeClr val="tx1"/>
              </a:solidFill>
            </a:rPr>
            <a:t>Ofcom</a:t>
          </a:r>
          <a:r>
            <a:rPr lang="en-US" sz="2000" b="1" kern="1200" dirty="0" smtClean="0">
              <a:solidFill>
                <a:schemeClr val="tx1"/>
              </a:solidFill>
            </a:rPr>
            <a:t> </a:t>
          </a:r>
          <a:endParaRPr lang="fa-IR" sz="2000" b="1" kern="1200" dirty="0">
            <a:solidFill>
              <a:schemeClr val="tx1"/>
            </a:solidFill>
          </a:endParaRPr>
        </a:p>
      </dsp:txBody>
      <dsp:txXfrm>
        <a:off x="5893635" y="2741421"/>
        <a:ext cx="2678924" cy="16073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67CAA-3FF8-446B-9190-37B536BBC2DD}">
      <dsp:nvSpPr>
        <dsp:cNvPr id="0" name=""/>
        <dsp:cNvSpPr/>
      </dsp:nvSpPr>
      <dsp:spPr>
        <a:xfrm>
          <a:off x="0" y="0"/>
          <a:ext cx="8001000" cy="0"/>
        </a:xfrm>
        <a:prstGeom prst="line">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06D9586-1125-4313-9BAE-3C215DCEFBCC}">
      <dsp:nvSpPr>
        <dsp:cNvPr id="0" name=""/>
        <dsp:cNvSpPr/>
      </dsp:nvSpPr>
      <dsp:spPr>
        <a:xfrm>
          <a:off x="0" y="0"/>
          <a:ext cx="1600200" cy="565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solidFill>
                <a:srgbClr val="FF0000"/>
              </a:solidFill>
            </a:rPr>
            <a:t>Types of auctions</a:t>
          </a:r>
          <a:endParaRPr lang="en-US" sz="3100" kern="1200" dirty="0">
            <a:solidFill>
              <a:srgbClr val="FF0000"/>
            </a:solidFill>
          </a:endParaRPr>
        </a:p>
      </dsp:txBody>
      <dsp:txXfrm>
        <a:off x="0" y="0"/>
        <a:ext cx="1600200" cy="5650467"/>
      </dsp:txXfrm>
    </dsp:sp>
    <dsp:sp modelId="{5BC36C18-AF4F-43AC-99F7-444A2A757CCD}">
      <dsp:nvSpPr>
        <dsp:cNvPr id="0" name=""/>
        <dsp:cNvSpPr/>
      </dsp:nvSpPr>
      <dsp:spPr>
        <a:xfrm>
          <a:off x="1720215" y="53249"/>
          <a:ext cx="6280785" cy="106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the English auction</a:t>
          </a:r>
          <a:endParaRPr lang="en-US" sz="2900" kern="1200" dirty="0"/>
        </a:p>
      </dsp:txBody>
      <dsp:txXfrm>
        <a:off x="1720215" y="53249"/>
        <a:ext cx="6280785" cy="1064980"/>
      </dsp:txXfrm>
    </dsp:sp>
    <dsp:sp modelId="{23F02395-3E20-4617-9D3A-B4B5A21C86AB}">
      <dsp:nvSpPr>
        <dsp:cNvPr id="0" name=""/>
        <dsp:cNvSpPr/>
      </dsp:nvSpPr>
      <dsp:spPr>
        <a:xfrm>
          <a:off x="1600200" y="1118229"/>
          <a:ext cx="6400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1440291A-1E81-4464-AEFB-6AE051A0B0A9}">
      <dsp:nvSpPr>
        <dsp:cNvPr id="0" name=""/>
        <dsp:cNvSpPr/>
      </dsp:nvSpPr>
      <dsp:spPr>
        <a:xfrm>
          <a:off x="1720215" y="1171478"/>
          <a:ext cx="6280785" cy="106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the first-price sealed bid auction</a:t>
          </a:r>
          <a:endParaRPr lang="en-US" sz="2900" kern="1200" dirty="0"/>
        </a:p>
      </dsp:txBody>
      <dsp:txXfrm>
        <a:off x="1720215" y="1171478"/>
        <a:ext cx="6280785" cy="1064980"/>
      </dsp:txXfrm>
    </dsp:sp>
    <dsp:sp modelId="{9DB3FFC6-1EED-4C60-9B77-8AA471F1768F}">
      <dsp:nvSpPr>
        <dsp:cNvPr id="0" name=""/>
        <dsp:cNvSpPr/>
      </dsp:nvSpPr>
      <dsp:spPr>
        <a:xfrm>
          <a:off x="1600200" y="2236459"/>
          <a:ext cx="6400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83672C35-30B0-448B-8D78-087BEA2426B9}">
      <dsp:nvSpPr>
        <dsp:cNvPr id="0" name=""/>
        <dsp:cNvSpPr/>
      </dsp:nvSpPr>
      <dsp:spPr>
        <a:xfrm>
          <a:off x="1720215" y="2289708"/>
          <a:ext cx="6280785" cy="106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the second-price sealed bid auction</a:t>
          </a:r>
          <a:endParaRPr lang="en-US" sz="2900" kern="1200" dirty="0"/>
        </a:p>
      </dsp:txBody>
      <dsp:txXfrm>
        <a:off x="1720215" y="2289708"/>
        <a:ext cx="6280785" cy="1064980"/>
      </dsp:txXfrm>
    </dsp:sp>
    <dsp:sp modelId="{2F375230-72BB-4981-B4F6-F23737788FA2}">
      <dsp:nvSpPr>
        <dsp:cNvPr id="0" name=""/>
        <dsp:cNvSpPr/>
      </dsp:nvSpPr>
      <dsp:spPr>
        <a:xfrm>
          <a:off x="1600200" y="3354689"/>
          <a:ext cx="6400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337D2CC3-F8FA-4285-A665-9FCACD8E06BF}">
      <dsp:nvSpPr>
        <dsp:cNvPr id="0" name=""/>
        <dsp:cNvSpPr/>
      </dsp:nvSpPr>
      <dsp:spPr>
        <a:xfrm>
          <a:off x="1720215" y="3407938"/>
          <a:ext cx="6280785" cy="106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the Dutch auction</a:t>
          </a:r>
          <a:endParaRPr lang="en-US" sz="2900" kern="1200" dirty="0"/>
        </a:p>
      </dsp:txBody>
      <dsp:txXfrm>
        <a:off x="1720215" y="3407938"/>
        <a:ext cx="6280785" cy="1064980"/>
      </dsp:txXfrm>
    </dsp:sp>
    <dsp:sp modelId="{7C4091FC-D013-40B0-8EC5-EF5220753E74}">
      <dsp:nvSpPr>
        <dsp:cNvPr id="0" name=""/>
        <dsp:cNvSpPr/>
      </dsp:nvSpPr>
      <dsp:spPr>
        <a:xfrm>
          <a:off x="1600200" y="4472919"/>
          <a:ext cx="6400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88274AC3-3245-485B-A095-EF374214A10A}">
      <dsp:nvSpPr>
        <dsp:cNvPr id="0" name=""/>
        <dsp:cNvSpPr/>
      </dsp:nvSpPr>
      <dsp:spPr>
        <a:xfrm>
          <a:off x="1720215" y="4526168"/>
          <a:ext cx="6280785" cy="106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smtClean="0"/>
            <a:t>the simultaneous multiple round auction</a:t>
          </a:r>
          <a:endParaRPr lang="en-US" sz="2900" kern="1200" dirty="0"/>
        </a:p>
      </dsp:txBody>
      <dsp:txXfrm>
        <a:off x="1720215" y="4526168"/>
        <a:ext cx="6280785" cy="1064980"/>
      </dsp:txXfrm>
    </dsp:sp>
    <dsp:sp modelId="{0EB23013-6C71-4659-81C1-C6B18B1FE135}">
      <dsp:nvSpPr>
        <dsp:cNvPr id="0" name=""/>
        <dsp:cNvSpPr/>
      </dsp:nvSpPr>
      <dsp:spPr>
        <a:xfrm>
          <a:off x="1600200" y="5591149"/>
          <a:ext cx="6400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A3954-D72F-4B75-AFA9-310B21F82EEE}">
      <dsp:nvSpPr>
        <dsp:cNvPr id="0" name=""/>
        <dsp:cNvSpPr/>
      </dsp:nvSpPr>
      <dsp:spPr>
        <a:xfrm>
          <a:off x="930" y="232804"/>
          <a:ext cx="3627685" cy="21766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change of ownership</a:t>
          </a:r>
          <a:endParaRPr lang="en-US" sz="2800" b="1" kern="1200" dirty="0"/>
        </a:p>
      </dsp:txBody>
      <dsp:txXfrm>
        <a:off x="930" y="232804"/>
        <a:ext cx="3627685" cy="2176611"/>
      </dsp:txXfrm>
    </dsp:sp>
    <dsp:sp modelId="{1C8DB360-64FF-4AC8-9251-D74DC6426F95}">
      <dsp:nvSpPr>
        <dsp:cNvPr id="0" name=""/>
        <dsp:cNvSpPr/>
      </dsp:nvSpPr>
      <dsp:spPr>
        <a:xfrm>
          <a:off x="3991384" y="232804"/>
          <a:ext cx="3627685" cy="217661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smtClean="0"/>
            <a:t>change of ownership and reconfiguration </a:t>
          </a:r>
          <a:endParaRPr lang="en-US" sz="2800" b="1" kern="1200" dirty="0"/>
        </a:p>
      </dsp:txBody>
      <dsp:txXfrm>
        <a:off x="3991384" y="232804"/>
        <a:ext cx="3627685" cy="2176611"/>
      </dsp:txXfrm>
    </dsp:sp>
    <dsp:sp modelId="{142DBDE4-9F76-4CAA-8C47-BCA527E06D42}">
      <dsp:nvSpPr>
        <dsp:cNvPr id="0" name=""/>
        <dsp:cNvSpPr/>
      </dsp:nvSpPr>
      <dsp:spPr>
        <a:xfrm>
          <a:off x="930" y="2772184"/>
          <a:ext cx="3627685" cy="217661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smtClean="0"/>
            <a:t>change of ownership, reconfiguration and change of use</a:t>
          </a:r>
          <a:endParaRPr lang="en-US" sz="2800" b="1" kern="1200" dirty="0"/>
        </a:p>
      </dsp:txBody>
      <dsp:txXfrm>
        <a:off x="930" y="2772184"/>
        <a:ext cx="3627685" cy="2176611"/>
      </dsp:txXfrm>
    </dsp:sp>
    <dsp:sp modelId="{616E096E-7722-4CCD-9828-6ACB5F2FA710}">
      <dsp:nvSpPr>
        <dsp:cNvPr id="0" name=""/>
        <dsp:cNvSpPr/>
      </dsp:nvSpPr>
      <dsp:spPr>
        <a:xfrm>
          <a:off x="3991384" y="2772184"/>
          <a:ext cx="3627685" cy="217661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change of ownership and change of use</a:t>
          </a:r>
          <a:endParaRPr lang="en-US" sz="2800" b="1" kern="1200" dirty="0"/>
        </a:p>
      </dsp:txBody>
      <dsp:txXfrm>
        <a:off x="3991384" y="2772184"/>
        <a:ext cx="3627685" cy="21766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1BF42-514B-4639-8D4C-2393CF61EE70}">
      <dsp:nvSpPr>
        <dsp:cNvPr id="0" name=""/>
        <dsp:cNvSpPr/>
      </dsp:nvSpPr>
      <dsp:spPr>
        <a:xfrm>
          <a:off x="2319349" y="2437108"/>
          <a:ext cx="154097" cy="15409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8999210-EF90-48D3-A8A5-456430A44212}">
      <dsp:nvSpPr>
        <dsp:cNvPr id="0" name=""/>
        <dsp:cNvSpPr/>
      </dsp:nvSpPr>
      <dsp:spPr>
        <a:xfrm>
          <a:off x="2184360" y="2653435"/>
          <a:ext cx="154097" cy="154097"/>
        </a:xfrm>
        <a:prstGeom prst="ellipse">
          <a:avLst/>
        </a:prstGeom>
        <a:gradFill rotWithShape="0">
          <a:gsLst>
            <a:gs pos="0">
              <a:schemeClr val="accent5">
                <a:hueOff val="-1103764"/>
                <a:satOff val="4423"/>
                <a:lumOff val="959"/>
                <a:alphaOff val="0"/>
                <a:shade val="51000"/>
                <a:satMod val="130000"/>
              </a:schemeClr>
            </a:gs>
            <a:gs pos="80000">
              <a:schemeClr val="accent5">
                <a:hueOff val="-1103764"/>
                <a:satOff val="4423"/>
                <a:lumOff val="959"/>
                <a:alphaOff val="0"/>
                <a:shade val="93000"/>
                <a:satMod val="130000"/>
              </a:schemeClr>
            </a:gs>
            <a:gs pos="100000">
              <a:schemeClr val="accent5">
                <a:hueOff val="-1103764"/>
                <a:satOff val="4423"/>
                <a:lumOff val="959"/>
                <a:alphaOff val="0"/>
                <a:shade val="94000"/>
                <a:satMod val="135000"/>
              </a:schemeClr>
            </a:gs>
          </a:gsLst>
          <a:lin ang="16200000" scaled="0"/>
        </a:gradFill>
        <a:ln w="9525" cap="flat" cmpd="sng" algn="ctr">
          <a:solidFill>
            <a:schemeClr val="accent5">
              <a:hueOff val="-1103764"/>
              <a:satOff val="4423"/>
              <a:lumOff val="95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B0395AD-12A8-474A-886E-93936B83FBB6}">
      <dsp:nvSpPr>
        <dsp:cNvPr id="0" name=""/>
        <dsp:cNvSpPr/>
      </dsp:nvSpPr>
      <dsp:spPr>
        <a:xfrm>
          <a:off x="2023483" y="2840727"/>
          <a:ext cx="154097" cy="154097"/>
        </a:xfrm>
        <a:prstGeom prst="ellipse">
          <a:avLst/>
        </a:prstGeom>
        <a:gradFill rotWithShape="0">
          <a:gsLst>
            <a:gs pos="0">
              <a:schemeClr val="accent5">
                <a:hueOff val="-2207528"/>
                <a:satOff val="8847"/>
                <a:lumOff val="1917"/>
                <a:alphaOff val="0"/>
                <a:shade val="51000"/>
                <a:satMod val="130000"/>
              </a:schemeClr>
            </a:gs>
            <a:gs pos="80000">
              <a:schemeClr val="accent5">
                <a:hueOff val="-2207528"/>
                <a:satOff val="8847"/>
                <a:lumOff val="1917"/>
                <a:alphaOff val="0"/>
                <a:shade val="93000"/>
                <a:satMod val="130000"/>
              </a:schemeClr>
            </a:gs>
            <a:gs pos="100000">
              <a:schemeClr val="accent5">
                <a:hueOff val="-2207528"/>
                <a:satOff val="8847"/>
                <a:lumOff val="1917"/>
                <a:alphaOff val="0"/>
                <a:shade val="94000"/>
                <a:satMod val="135000"/>
              </a:schemeClr>
            </a:gs>
          </a:gsLst>
          <a:lin ang="16200000" scaled="0"/>
        </a:gradFill>
        <a:ln w="9525" cap="flat" cmpd="sng" algn="ctr">
          <a:solidFill>
            <a:schemeClr val="accent5">
              <a:hueOff val="-2207528"/>
              <a:satOff val="8847"/>
              <a:lumOff val="1917"/>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A3B34F5-073A-40B8-BA07-0245ACB080F3}">
      <dsp:nvSpPr>
        <dsp:cNvPr id="0" name=""/>
        <dsp:cNvSpPr/>
      </dsp:nvSpPr>
      <dsp:spPr>
        <a:xfrm>
          <a:off x="2215796" y="259937"/>
          <a:ext cx="154097" cy="154097"/>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4214FBF-B414-44E4-92A8-3D2789605140}">
      <dsp:nvSpPr>
        <dsp:cNvPr id="0" name=""/>
        <dsp:cNvSpPr/>
      </dsp:nvSpPr>
      <dsp:spPr>
        <a:xfrm>
          <a:off x="2421669" y="137256"/>
          <a:ext cx="154097" cy="154097"/>
        </a:xfrm>
        <a:prstGeom prst="ellipse">
          <a:avLst/>
        </a:prstGeom>
        <a:gradFill rotWithShape="0">
          <a:gsLst>
            <a:gs pos="0">
              <a:schemeClr val="accent5">
                <a:hueOff val="-4415056"/>
                <a:satOff val="17694"/>
                <a:lumOff val="3835"/>
                <a:alphaOff val="0"/>
                <a:shade val="51000"/>
                <a:satMod val="130000"/>
              </a:schemeClr>
            </a:gs>
            <a:gs pos="80000">
              <a:schemeClr val="accent5">
                <a:hueOff val="-4415056"/>
                <a:satOff val="17694"/>
                <a:lumOff val="3835"/>
                <a:alphaOff val="0"/>
                <a:shade val="93000"/>
                <a:satMod val="130000"/>
              </a:schemeClr>
            </a:gs>
            <a:gs pos="100000">
              <a:schemeClr val="accent5">
                <a:hueOff val="-4415056"/>
                <a:satOff val="17694"/>
                <a:lumOff val="3835"/>
                <a:alphaOff val="0"/>
                <a:shade val="94000"/>
                <a:satMod val="135000"/>
              </a:schemeClr>
            </a:gs>
          </a:gsLst>
          <a:lin ang="16200000" scaled="0"/>
        </a:gradFill>
        <a:ln w="9525" cap="flat" cmpd="sng" algn="ctr">
          <a:solidFill>
            <a:schemeClr val="accent5">
              <a:hueOff val="-4415056"/>
              <a:satOff val="17694"/>
              <a:lumOff val="383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8E96550-ED80-49F1-90A4-53B8958FE5A1}">
      <dsp:nvSpPr>
        <dsp:cNvPr id="0" name=""/>
        <dsp:cNvSpPr/>
      </dsp:nvSpPr>
      <dsp:spPr>
        <a:xfrm>
          <a:off x="2626927" y="14576"/>
          <a:ext cx="154097" cy="154097"/>
        </a:xfrm>
        <a:prstGeom prst="ellipse">
          <a:avLst/>
        </a:prstGeom>
        <a:gradFill rotWithShape="0">
          <a:gsLst>
            <a:gs pos="0">
              <a:schemeClr val="accent5">
                <a:hueOff val="-5518820"/>
                <a:satOff val="22117"/>
                <a:lumOff val="4793"/>
                <a:alphaOff val="0"/>
                <a:shade val="51000"/>
                <a:satMod val="130000"/>
              </a:schemeClr>
            </a:gs>
            <a:gs pos="80000">
              <a:schemeClr val="accent5">
                <a:hueOff val="-5518820"/>
                <a:satOff val="22117"/>
                <a:lumOff val="4793"/>
                <a:alphaOff val="0"/>
                <a:shade val="93000"/>
                <a:satMod val="130000"/>
              </a:schemeClr>
            </a:gs>
            <a:gs pos="100000">
              <a:schemeClr val="accent5">
                <a:hueOff val="-5518820"/>
                <a:satOff val="22117"/>
                <a:lumOff val="4793"/>
                <a:alphaOff val="0"/>
                <a:shade val="94000"/>
                <a:satMod val="135000"/>
              </a:schemeClr>
            </a:gs>
          </a:gsLst>
          <a:lin ang="16200000" scaled="0"/>
        </a:gradFill>
        <a:ln w="9525" cap="flat" cmpd="sng" algn="ctr">
          <a:solidFill>
            <a:schemeClr val="accent5">
              <a:hueOff val="-5518820"/>
              <a:satOff val="22117"/>
              <a:lumOff val="47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6AD3B28-0B8C-4473-843E-7AE5E314FE69}">
      <dsp:nvSpPr>
        <dsp:cNvPr id="0" name=""/>
        <dsp:cNvSpPr/>
      </dsp:nvSpPr>
      <dsp:spPr>
        <a:xfrm>
          <a:off x="2832184" y="137256"/>
          <a:ext cx="154097" cy="154097"/>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147FA63-A751-4582-BD96-94442E622A69}">
      <dsp:nvSpPr>
        <dsp:cNvPr id="0" name=""/>
        <dsp:cNvSpPr/>
      </dsp:nvSpPr>
      <dsp:spPr>
        <a:xfrm>
          <a:off x="3038057" y="259937"/>
          <a:ext cx="154097" cy="154097"/>
        </a:xfrm>
        <a:prstGeom prst="ellipse">
          <a:avLst/>
        </a:prstGeom>
        <a:gradFill rotWithShape="0">
          <a:gsLst>
            <a:gs pos="0">
              <a:schemeClr val="accent5">
                <a:hueOff val="-7726349"/>
                <a:satOff val="30964"/>
                <a:lumOff val="6711"/>
                <a:alphaOff val="0"/>
                <a:shade val="51000"/>
                <a:satMod val="130000"/>
              </a:schemeClr>
            </a:gs>
            <a:gs pos="80000">
              <a:schemeClr val="accent5">
                <a:hueOff val="-7726349"/>
                <a:satOff val="30964"/>
                <a:lumOff val="6711"/>
                <a:alphaOff val="0"/>
                <a:shade val="93000"/>
                <a:satMod val="130000"/>
              </a:schemeClr>
            </a:gs>
            <a:gs pos="100000">
              <a:schemeClr val="accent5">
                <a:hueOff val="-7726349"/>
                <a:satOff val="30964"/>
                <a:lumOff val="6711"/>
                <a:alphaOff val="0"/>
                <a:shade val="94000"/>
                <a:satMod val="135000"/>
              </a:schemeClr>
            </a:gs>
          </a:gsLst>
          <a:lin ang="16200000" scaled="0"/>
        </a:gradFill>
        <a:ln w="9525" cap="flat" cmpd="sng" algn="ctr">
          <a:solidFill>
            <a:schemeClr val="accent5">
              <a:hueOff val="-7726349"/>
              <a:satOff val="30964"/>
              <a:lumOff val="671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54AD2A9-59D3-4320-AE56-0E94EEB5859E}">
      <dsp:nvSpPr>
        <dsp:cNvPr id="0" name=""/>
        <dsp:cNvSpPr/>
      </dsp:nvSpPr>
      <dsp:spPr>
        <a:xfrm>
          <a:off x="2626927" y="273432"/>
          <a:ext cx="154097" cy="154097"/>
        </a:xfrm>
        <a:prstGeom prst="ellipse">
          <a:avLst/>
        </a:prstGeom>
        <a:gradFill rotWithShape="0">
          <a:gsLst>
            <a:gs pos="0">
              <a:schemeClr val="accent5">
                <a:hueOff val="-8830112"/>
                <a:satOff val="35388"/>
                <a:lumOff val="7669"/>
                <a:alphaOff val="0"/>
                <a:shade val="51000"/>
                <a:satMod val="130000"/>
              </a:schemeClr>
            </a:gs>
            <a:gs pos="80000">
              <a:schemeClr val="accent5">
                <a:hueOff val="-8830112"/>
                <a:satOff val="35388"/>
                <a:lumOff val="7669"/>
                <a:alphaOff val="0"/>
                <a:shade val="93000"/>
                <a:satMod val="130000"/>
              </a:schemeClr>
            </a:gs>
            <a:gs pos="100000">
              <a:schemeClr val="accent5">
                <a:hueOff val="-8830112"/>
                <a:satOff val="35388"/>
                <a:lumOff val="7669"/>
                <a:alphaOff val="0"/>
                <a:shade val="94000"/>
                <a:satMod val="135000"/>
              </a:schemeClr>
            </a:gs>
          </a:gsLst>
          <a:lin ang="16200000" scaled="0"/>
        </a:gradFill>
        <a:ln w="9525" cap="flat" cmpd="sng" algn="ctr">
          <a:solidFill>
            <a:schemeClr val="accent5">
              <a:hueOff val="-8830112"/>
              <a:satOff val="35388"/>
              <a:lumOff val="766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C803A69-BBAB-4EC8-A592-D9C48A22783E}">
      <dsp:nvSpPr>
        <dsp:cNvPr id="0" name=""/>
        <dsp:cNvSpPr/>
      </dsp:nvSpPr>
      <dsp:spPr>
        <a:xfrm>
          <a:off x="2626927" y="532288"/>
          <a:ext cx="154097" cy="154097"/>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F13DEDE-A3B4-40AC-8A76-931130F1A704}">
      <dsp:nvSpPr>
        <dsp:cNvPr id="0" name=""/>
        <dsp:cNvSpPr/>
      </dsp:nvSpPr>
      <dsp:spPr>
        <a:xfrm>
          <a:off x="1373193" y="3403590"/>
          <a:ext cx="3323564" cy="89147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3488"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Spectrum leasing</a:t>
          </a:r>
          <a:endParaRPr lang="en-US" sz="2700" kern="1200" dirty="0"/>
        </a:p>
      </dsp:txBody>
      <dsp:txXfrm>
        <a:off x="1416711" y="3447108"/>
        <a:ext cx="3236528" cy="804442"/>
      </dsp:txXfrm>
    </dsp:sp>
    <dsp:sp modelId="{8A0833B5-41BE-45FB-8392-1352DED6786A}">
      <dsp:nvSpPr>
        <dsp:cNvPr id="0" name=""/>
        <dsp:cNvSpPr/>
      </dsp:nvSpPr>
      <dsp:spPr>
        <a:xfrm>
          <a:off x="451693" y="2530105"/>
          <a:ext cx="1540970" cy="15408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C4AFC60-8D1B-4C02-B566-F56F85B8698D}">
      <dsp:nvSpPr>
        <dsp:cNvPr id="0" name=""/>
        <dsp:cNvSpPr/>
      </dsp:nvSpPr>
      <dsp:spPr>
        <a:xfrm>
          <a:off x="2777942" y="1659891"/>
          <a:ext cx="3323564" cy="891478"/>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3488"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spectrum sharing</a:t>
          </a:r>
          <a:endParaRPr lang="en-US" sz="2700" kern="1200" dirty="0"/>
        </a:p>
      </dsp:txBody>
      <dsp:txXfrm>
        <a:off x="2821460" y="1703409"/>
        <a:ext cx="3236528" cy="804442"/>
      </dsp:txXfrm>
    </dsp:sp>
    <dsp:sp modelId="{73E9C622-AF40-4706-BCCA-D1D781CBFBCD}">
      <dsp:nvSpPr>
        <dsp:cNvPr id="0" name=""/>
        <dsp:cNvSpPr/>
      </dsp:nvSpPr>
      <dsp:spPr>
        <a:xfrm>
          <a:off x="1856442" y="786405"/>
          <a:ext cx="1540970" cy="154086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3CDE3-5267-4DBE-A1D3-DD0204ECB3A2}">
      <dsp:nvSpPr>
        <dsp:cNvPr id="0" name=""/>
        <dsp:cNvSpPr/>
      </dsp:nvSpPr>
      <dsp:spPr>
        <a:xfrm>
          <a:off x="3683" y="0"/>
          <a:ext cx="7536433" cy="114300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Spectrum trading variants also include:  </a:t>
          </a:r>
          <a:endParaRPr lang="en-US" sz="3200" kern="1200" dirty="0"/>
        </a:p>
      </dsp:txBody>
      <dsp:txXfrm>
        <a:off x="37160" y="33477"/>
        <a:ext cx="7469479" cy="10760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1E6D5-42C4-4CCD-9F27-349081A5838D}">
      <dsp:nvSpPr>
        <dsp:cNvPr id="0" name=""/>
        <dsp:cNvSpPr/>
      </dsp:nvSpPr>
      <dsp:spPr>
        <a:xfrm>
          <a:off x="1794594" y="1675"/>
          <a:ext cx="3573610" cy="12818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dirty="0" smtClean="0"/>
            <a:t>License-exempt spectrum</a:t>
          </a:r>
          <a:endParaRPr lang="en-US" sz="3300" kern="1200" dirty="0"/>
        </a:p>
      </dsp:txBody>
      <dsp:txXfrm>
        <a:off x="1832137" y="39218"/>
        <a:ext cx="3498524" cy="1206733"/>
      </dsp:txXfrm>
    </dsp:sp>
    <dsp:sp modelId="{3E181BD7-587E-4481-B642-982C377EEB26}">
      <dsp:nvSpPr>
        <dsp:cNvPr id="0" name=""/>
        <dsp:cNvSpPr/>
      </dsp:nvSpPr>
      <dsp:spPr>
        <a:xfrm rot="3600000">
          <a:off x="3971568" y="2252181"/>
          <a:ext cx="1337285" cy="448636"/>
        </a:xfrm>
        <a:prstGeom prst="lef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106159" y="2341908"/>
        <a:ext cx="1068103" cy="269182"/>
      </dsp:txXfrm>
    </dsp:sp>
    <dsp:sp modelId="{4D31FAD7-7226-421E-8A78-4AC09FE6B7EF}">
      <dsp:nvSpPr>
        <dsp:cNvPr id="0" name=""/>
        <dsp:cNvSpPr/>
      </dsp:nvSpPr>
      <dsp:spPr>
        <a:xfrm>
          <a:off x="4417203" y="3669505"/>
          <a:ext cx="2563638" cy="1281819"/>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Spectrum commons</a:t>
          </a:r>
          <a:endParaRPr lang="en-US" sz="3300" kern="1200" dirty="0"/>
        </a:p>
      </dsp:txBody>
      <dsp:txXfrm>
        <a:off x="4454746" y="3707048"/>
        <a:ext cx="2488552" cy="1206733"/>
      </dsp:txXfrm>
    </dsp:sp>
    <dsp:sp modelId="{BEB57EF9-C5D1-4511-9866-58AD8E14E3CF}">
      <dsp:nvSpPr>
        <dsp:cNvPr id="0" name=""/>
        <dsp:cNvSpPr/>
      </dsp:nvSpPr>
      <dsp:spPr>
        <a:xfrm rot="10800000">
          <a:off x="2912757" y="4086096"/>
          <a:ext cx="1337285" cy="448636"/>
        </a:xfrm>
        <a:prstGeom prst="leftRightArrow">
          <a:avLst>
            <a:gd name="adj1" fmla="val 6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047348" y="4175823"/>
        <a:ext cx="1068103" cy="269182"/>
      </dsp:txXfrm>
    </dsp:sp>
    <dsp:sp modelId="{AE800AA4-374F-4DAA-8C50-57DFC7A8589A}">
      <dsp:nvSpPr>
        <dsp:cNvPr id="0" name=""/>
        <dsp:cNvSpPr/>
      </dsp:nvSpPr>
      <dsp:spPr>
        <a:xfrm>
          <a:off x="181957" y="3669505"/>
          <a:ext cx="2563638" cy="1281819"/>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Open access spectrum</a:t>
          </a:r>
          <a:endParaRPr lang="en-US" sz="3300" kern="1200" dirty="0"/>
        </a:p>
      </dsp:txBody>
      <dsp:txXfrm>
        <a:off x="219500" y="3707048"/>
        <a:ext cx="2488552" cy="1206733"/>
      </dsp:txXfrm>
    </dsp:sp>
    <dsp:sp modelId="{2692518E-802C-452A-9569-D361A433853B}">
      <dsp:nvSpPr>
        <dsp:cNvPr id="0" name=""/>
        <dsp:cNvSpPr/>
      </dsp:nvSpPr>
      <dsp:spPr>
        <a:xfrm rot="18000000">
          <a:off x="1853945" y="2252181"/>
          <a:ext cx="1337285" cy="448636"/>
        </a:xfrm>
        <a:prstGeom prst="lef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88536" y="2341908"/>
        <a:ext cx="1068103" cy="2691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E9AF4-7585-45C0-BCC3-5FA794F7677B}">
      <dsp:nvSpPr>
        <dsp:cNvPr id="0" name=""/>
        <dsp:cNvSpPr/>
      </dsp:nvSpPr>
      <dsp:spPr>
        <a:xfrm>
          <a:off x="0" y="473392"/>
          <a:ext cx="7467599" cy="135255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b="1" kern="1200" dirty="0" smtClean="0">
              <a:solidFill>
                <a:schemeClr val="tx1"/>
              </a:solidFill>
            </a:rPr>
            <a:t>License-exempt spectrum use is usually permitted in two forms</a:t>
          </a:r>
          <a:endParaRPr lang="en-US" sz="4100" b="1" kern="1200" dirty="0">
            <a:solidFill>
              <a:schemeClr val="tx1"/>
            </a:solidFill>
          </a:endParaRPr>
        </a:p>
      </dsp:txBody>
      <dsp:txXfrm>
        <a:off x="39615" y="513007"/>
        <a:ext cx="7388369" cy="1273320"/>
      </dsp:txXfrm>
    </dsp:sp>
    <dsp:sp modelId="{1C938E14-6C78-4189-91A0-4730CCFBDEE6}">
      <dsp:nvSpPr>
        <dsp:cNvPr id="0" name=""/>
        <dsp:cNvSpPr/>
      </dsp:nvSpPr>
      <dsp:spPr>
        <a:xfrm>
          <a:off x="0" y="2069401"/>
          <a:ext cx="1352550" cy="135255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0" r="-150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4D4836F-AC27-4990-8078-2A8882033159}">
      <dsp:nvSpPr>
        <dsp:cNvPr id="0" name=""/>
        <dsp:cNvSpPr/>
      </dsp:nvSpPr>
      <dsp:spPr>
        <a:xfrm>
          <a:off x="1433703" y="2069401"/>
          <a:ext cx="6033897" cy="1352550"/>
        </a:xfrm>
        <a:prstGeom prst="roundRect">
          <a:avLst>
            <a:gd name="adj" fmla="val 166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low power transmissions</a:t>
          </a:r>
          <a:endParaRPr lang="en-US" sz="2800" b="1" kern="1200" dirty="0">
            <a:solidFill>
              <a:schemeClr val="tx1"/>
            </a:solidFill>
          </a:endParaRPr>
        </a:p>
      </dsp:txBody>
      <dsp:txXfrm>
        <a:off x="1499741" y="2135439"/>
        <a:ext cx="5901821" cy="1220474"/>
      </dsp:txXfrm>
    </dsp:sp>
    <dsp:sp modelId="{E717B948-9A02-4141-AB40-75FC98B4A113}">
      <dsp:nvSpPr>
        <dsp:cNvPr id="0" name=""/>
        <dsp:cNvSpPr/>
      </dsp:nvSpPr>
      <dsp:spPr>
        <a:xfrm>
          <a:off x="0" y="3584257"/>
          <a:ext cx="1352550" cy="1352550"/>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2000" r="-7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9E2F0F0-1959-4E69-8012-AC0B7128B1CE}">
      <dsp:nvSpPr>
        <dsp:cNvPr id="0" name=""/>
        <dsp:cNvSpPr/>
      </dsp:nvSpPr>
      <dsp:spPr>
        <a:xfrm>
          <a:off x="1433703" y="3584257"/>
          <a:ext cx="6033897" cy="1352550"/>
        </a:xfrm>
        <a:prstGeom prst="roundRect">
          <a:avLst>
            <a:gd name="adj" fmla="val 1667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spectrum use in bands allocated for license-exempt use (ISM)</a:t>
          </a:r>
          <a:endParaRPr lang="en-US" sz="2800" b="1" kern="1200" dirty="0">
            <a:solidFill>
              <a:schemeClr val="tx1"/>
            </a:solidFill>
          </a:endParaRPr>
        </a:p>
      </dsp:txBody>
      <dsp:txXfrm>
        <a:off x="1499741" y="3650295"/>
        <a:ext cx="5901821" cy="12204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602E6-0F8B-4459-B099-9BB44BE76163}">
      <dsp:nvSpPr>
        <dsp:cNvPr id="0" name=""/>
        <dsp:cNvSpPr/>
      </dsp:nvSpPr>
      <dsp:spPr>
        <a:xfrm>
          <a:off x="128935" y="950275"/>
          <a:ext cx="7467919" cy="678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l" defTabSz="1778000">
            <a:lnSpc>
              <a:spcPct val="90000"/>
            </a:lnSpc>
            <a:spcBef>
              <a:spcPct val="0"/>
            </a:spcBef>
            <a:spcAft>
              <a:spcPct val="35000"/>
            </a:spcAft>
          </a:pPr>
          <a:r>
            <a:rPr lang="en-US" sz="4000" kern="1200" dirty="0" err="1" smtClean="0"/>
            <a:t>Ofcom</a:t>
          </a:r>
          <a:r>
            <a:rPr lang="en-US" sz="4000" kern="1200" dirty="0" smtClean="0"/>
            <a:t> views</a:t>
          </a:r>
          <a:endParaRPr lang="en-US" sz="4000" kern="1200" dirty="0"/>
        </a:p>
      </dsp:txBody>
      <dsp:txXfrm>
        <a:off x="128935" y="950275"/>
        <a:ext cx="7467919" cy="678901"/>
      </dsp:txXfrm>
    </dsp:sp>
    <dsp:sp modelId="{28598214-5EB6-42CE-B090-10B5B9CE8C9B}">
      <dsp:nvSpPr>
        <dsp:cNvPr id="0" name=""/>
        <dsp:cNvSpPr/>
      </dsp:nvSpPr>
      <dsp:spPr>
        <a:xfrm>
          <a:off x="128935" y="1629176"/>
          <a:ext cx="1747493" cy="1382948"/>
        </a:xfrm>
        <a:prstGeom prst="chevron">
          <a:avLst>
            <a:gd name="adj" fmla="val 706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D5E632F-9A78-44C8-9A66-5C826722BF1A}">
      <dsp:nvSpPr>
        <dsp:cNvPr id="0" name=""/>
        <dsp:cNvSpPr/>
      </dsp:nvSpPr>
      <dsp:spPr>
        <a:xfrm>
          <a:off x="1178593" y="1629176"/>
          <a:ext cx="1747493" cy="1382948"/>
        </a:xfrm>
        <a:prstGeom prst="chevron">
          <a:avLst>
            <a:gd name="adj" fmla="val 706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4C9ABF2-52F1-41CD-90BA-C47E25D5A1DF}">
      <dsp:nvSpPr>
        <dsp:cNvPr id="0" name=""/>
        <dsp:cNvSpPr/>
      </dsp:nvSpPr>
      <dsp:spPr>
        <a:xfrm>
          <a:off x="2229080" y="1629176"/>
          <a:ext cx="1747493" cy="1382948"/>
        </a:xfrm>
        <a:prstGeom prst="chevron">
          <a:avLst>
            <a:gd name="adj" fmla="val 706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24CB1D2-B7C0-49F6-B9D0-1F106429B760}">
      <dsp:nvSpPr>
        <dsp:cNvPr id="0" name=""/>
        <dsp:cNvSpPr/>
      </dsp:nvSpPr>
      <dsp:spPr>
        <a:xfrm>
          <a:off x="3278738" y="1629176"/>
          <a:ext cx="1747493" cy="1382948"/>
        </a:xfrm>
        <a:prstGeom prst="chevron">
          <a:avLst>
            <a:gd name="adj" fmla="val 706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8C5CDD9-ED53-487B-B865-13630D660093}">
      <dsp:nvSpPr>
        <dsp:cNvPr id="0" name=""/>
        <dsp:cNvSpPr/>
      </dsp:nvSpPr>
      <dsp:spPr>
        <a:xfrm>
          <a:off x="4329225" y="1629176"/>
          <a:ext cx="1747493" cy="1382948"/>
        </a:xfrm>
        <a:prstGeom prst="chevron">
          <a:avLst>
            <a:gd name="adj" fmla="val 7061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4C93EDA-49D0-4F1C-B7F8-178FAB709ECD}">
      <dsp:nvSpPr>
        <dsp:cNvPr id="0" name=""/>
        <dsp:cNvSpPr/>
      </dsp:nvSpPr>
      <dsp:spPr>
        <a:xfrm>
          <a:off x="5378883" y="1629176"/>
          <a:ext cx="1747493" cy="1382948"/>
        </a:xfrm>
        <a:prstGeom prst="chevron">
          <a:avLst>
            <a:gd name="adj" fmla="val 706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EF9ACCE-84AF-47FF-8953-60C0526C36CD}">
      <dsp:nvSpPr>
        <dsp:cNvPr id="0" name=""/>
        <dsp:cNvSpPr/>
      </dsp:nvSpPr>
      <dsp:spPr>
        <a:xfrm>
          <a:off x="6429370" y="1629176"/>
          <a:ext cx="1747493" cy="1382948"/>
        </a:xfrm>
        <a:prstGeom prst="chevron">
          <a:avLst>
            <a:gd name="adj" fmla="val 706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1EA34E9-3951-49BB-8F8A-3BD22497E5CF}">
      <dsp:nvSpPr>
        <dsp:cNvPr id="0" name=""/>
        <dsp:cNvSpPr/>
      </dsp:nvSpPr>
      <dsp:spPr>
        <a:xfrm>
          <a:off x="128935" y="1767471"/>
          <a:ext cx="7565002" cy="1106358"/>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l" defTabSz="1333500">
            <a:lnSpc>
              <a:spcPct val="90000"/>
            </a:lnSpc>
            <a:spcBef>
              <a:spcPct val="0"/>
            </a:spcBef>
            <a:spcAft>
              <a:spcPct val="35000"/>
            </a:spcAft>
          </a:pPr>
          <a:r>
            <a:rPr lang="en-US" sz="3000" b="1" kern="1200" dirty="0" smtClean="0"/>
            <a:t>Combining market mechanisms and regulatory action to deliver optimal spectrum use </a:t>
          </a:r>
          <a:endParaRPr lang="en-US" sz="3000" kern="1200" dirty="0"/>
        </a:p>
      </dsp:txBody>
      <dsp:txXfrm>
        <a:off x="128935" y="1767471"/>
        <a:ext cx="7565002" cy="11063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AF94B-8115-45A3-9FBC-08247C383310}">
      <dsp:nvSpPr>
        <dsp:cNvPr id="0" name=""/>
        <dsp:cNvSpPr/>
      </dsp:nvSpPr>
      <dsp:spPr>
        <a:xfrm>
          <a:off x="0" y="0"/>
          <a:ext cx="86868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11322A7-8A13-4DCA-A0C5-B3308B96F018}">
      <dsp:nvSpPr>
        <dsp:cNvPr id="0" name=""/>
        <dsp:cNvSpPr/>
      </dsp:nvSpPr>
      <dsp:spPr>
        <a:xfrm>
          <a:off x="0" y="0"/>
          <a:ext cx="1737360" cy="500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endParaRPr lang="en-US" sz="2800" b="1" kern="1200" dirty="0"/>
        </a:p>
      </dsp:txBody>
      <dsp:txXfrm>
        <a:off x="0" y="0"/>
        <a:ext cx="1737360" cy="5003800"/>
      </dsp:txXfrm>
    </dsp:sp>
    <dsp:sp modelId="{5F54E3A9-8880-4A20-A83E-711B14BBFE21}">
      <dsp:nvSpPr>
        <dsp:cNvPr id="0" name=""/>
        <dsp:cNvSpPr/>
      </dsp:nvSpPr>
      <dsp:spPr>
        <a:xfrm>
          <a:off x="1867662" y="116299"/>
          <a:ext cx="6819138" cy="2325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smtClean="0"/>
            <a:t>In order to deliver optimal spectrum use, </a:t>
          </a:r>
          <a:r>
            <a:rPr lang="en-US" sz="2800" b="1" kern="1200" dirty="0" err="1" smtClean="0"/>
            <a:t>ofcom</a:t>
          </a:r>
          <a:r>
            <a:rPr lang="en-US" sz="2800" b="1" kern="1200" dirty="0" smtClean="0"/>
            <a:t> relies on market mechanisms where possible and effective, but also take regulatory action where necessary.</a:t>
          </a:r>
          <a:endParaRPr lang="en-US" sz="2800" b="1" kern="1200" dirty="0"/>
        </a:p>
      </dsp:txBody>
      <dsp:txXfrm>
        <a:off x="1867662" y="116299"/>
        <a:ext cx="6819138" cy="2325985"/>
      </dsp:txXfrm>
    </dsp:sp>
    <dsp:sp modelId="{1FFBBD7F-6256-4369-9054-BAAC975E8284}">
      <dsp:nvSpPr>
        <dsp:cNvPr id="0" name=""/>
        <dsp:cNvSpPr/>
      </dsp:nvSpPr>
      <dsp:spPr>
        <a:xfrm>
          <a:off x="1737360" y="2442284"/>
          <a:ext cx="694944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372038EC-7630-4345-B567-6030B7949CB2}">
      <dsp:nvSpPr>
        <dsp:cNvPr id="0" name=""/>
        <dsp:cNvSpPr/>
      </dsp:nvSpPr>
      <dsp:spPr>
        <a:xfrm>
          <a:off x="1867662" y="2558583"/>
          <a:ext cx="6819138" cy="2325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smtClean="0"/>
            <a:t>Once the conditions required for the use of market mechanisms are in place, they are generally considered the most effective method of allocating scarce resources to ensure they are used efficiently.</a:t>
          </a:r>
          <a:endParaRPr lang="en-US" sz="2800" b="1" kern="1200" dirty="0"/>
        </a:p>
      </dsp:txBody>
      <dsp:txXfrm>
        <a:off x="1867662" y="2558583"/>
        <a:ext cx="6819138" cy="2325985"/>
      </dsp:txXfrm>
    </dsp:sp>
    <dsp:sp modelId="{2F6A324C-157C-4868-8DD9-DAEEC27DC22D}">
      <dsp:nvSpPr>
        <dsp:cNvPr id="0" name=""/>
        <dsp:cNvSpPr/>
      </dsp:nvSpPr>
      <dsp:spPr>
        <a:xfrm>
          <a:off x="1737360" y="4884568"/>
          <a:ext cx="694944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0D68-5059-419C-B08E-F91D276F0FBF}">
      <dsp:nvSpPr>
        <dsp:cNvPr id="0" name=""/>
        <dsp:cNvSpPr/>
      </dsp:nvSpPr>
      <dsp:spPr>
        <a:xfrm rot="5400000">
          <a:off x="-258289" y="266543"/>
          <a:ext cx="1721932" cy="12053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   4G auction at 800 MHz and 2.6 GHz</a:t>
          </a:r>
          <a:endParaRPr lang="en-US" sz="1600" b="1" kern="1200" dirty="0"/>
        </a:p>
      </dsp:txBody>
      <dsp:txXfrm rot="-5400000">
        <a:off x="1" y="610929"/>
        <a:ext cx="1205352" cy="516580"/>
      </dsp:txXfrm>
    </dsp:sp>
    <dsp:sp modelId="{BC3A6F1F-14F4-4C36-A001-5FC336BD1A1F}">
      <dsp:nvSpPr>
        <dsp:cNvPr id="0" name=""/>
        <dsp:cNvSpPr/>
      </dsp:nvSpPr>
      <dsp:spPr>
        <a:xfrm rot="5400000">
          <a:off x="4119453" y="-2905847"/>
          <a:ext cx="1119844" cy="694804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auctions as a means to assign new spectrum access rights for large blocks of spectrum</a:t>
          </a:r>
          <a:endParaRPr lang="en-US" sz="2800" b="1" kern="1200" dirty="0"/>
        </a:p>
      </dsp:txBody>
      <dsp:txXfrm rot="-5400000">
        <a:off x="1205352" y="62920"/>
        <a:ext cx="6893380" cy="1010512"/>
      </dsp:txXfrm>
    </dsp:sp>
    <dsp:sp modelId="{994884A3-6376-46B1-A544-E9F935DF9374}">
      <dsp:nvSpPr>
        <dsp:cNvPr id="0" name=""/>
        <dsp:cNvSpPr/>
      </dsp:nvSpPr>
      <dsp:spPr>
        <a:xfrm rot="5400000">
          <a:off x="-258289" y="1846063"/>
          <a:ext cx="1721932" cy="12053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      </a:t>
          </a:r>
          <a:endParaRPr lang="en-US" sz="1600" b="1" kern="1200" dirty="0"/>
        </a:p>
      </dsp:txBody>
      <dsp:txXfrm rot="-5400000">
        <a:off x="1" y="2190449"/>
        <a:ext cx="1205352" cy="516580"/>
      </dsp:txXfrm>
    </dsp:sp>
    <dsp:sp modelId="{C0564351-1DB8-4E4D-8481-32489E94FEE5}">
      <dsp:nvSpPr>
        <dsp:cNvPr id="0" name=""/>
        <dsp:cNvSpPr/>
      </dsp:nvSpPr>
      <dsp:spPr>
        <a:xfrm rot="5400000">
          <a:off x="4119747" y="-1326621"/>
          <a:ext cx="1119256" cy="6948046"/>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spectrum pricing to create incentives for users to make efficient use of spectrum</a:t>
          </a:r>
          <a:endParaRPr lang="en-US" sz="2800" b="1" kern="1200" dirty="0"/>
        </a:p>
      </dsp:txBody>
      <dsp:txXfrm rot="-5400000">
        <a:off x="1205352" y="1642412"/>
        <a:ext cx="6893408" cy="1009980"/>
      </dsp:txXfrm>
    </dsp:sp>
    <dsp:sp modelId="{E0AC17C5-B4BF-4657-9A25-D3BA1AEFF80B}">
      <dsp:nvSpPr>
        <dsp:cNvPr id="0" name=""/>
        <dsp:cNvSpPr/>
      </dsp:nvSpPr>
      <dsp:spPr>
        <a:xfrm rot="5400000">
          <a:off x="-258289" y="3425583"/>
          <a:ext cx="1721932" cy="120535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84% of spectrum is tradable</a:t>
          </a:r>
          <a:endParaRPr lang="en-US" sz="1800" b="1" kern="1200" dirty="0"/>
        </a:p>
      </dsp:txBody>
      <dsp:txXfrm rot="-5400000">
        <a:off x="1" y="3769969"/>
        <a:ext cx="1205352" cy="516580"/>
      </dsp:txXfrm>
    </dsp:sp>
    <dsp:sp modelId="{8C473EDC-612B-4D95-B84B-053BC1AA7ADA}">
      <dsp:nvSpPr>
        <dsp:cNvPr id="0" name=""/>
        <dsp:cNvSpPr/>
      </dsp:nvSpPr>
      <dsp:spPr>
        <a:xfrm rot="5400000">
          <a:off x="4119747" y="252898"/>
          <a:ext cx="1119256" cy="6948046"/>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spectrum trading and leasing as the means for spectrum access rights that are already assigned to change hands</a:t>
          </a:r>
          <a:endParaRPr lang="en-US" sz="2800" b="1" kern="1200" dirty="0"/>
        </a:p>
      </dsp:txBody>
      <dsp:txXfrm rot="-5400000">
        <a:off x="1205352" y="3221931"/>
        <a:ext cx="6893408" cy="1009980"/>
      </dsp:txXfrm>
    </dsp:sp>
    <dsp:sp modelId="{B0583FCD-893F-42D2-8578-55374C6FA22D}">
      <dsp:nvSpPr>
        <dsp:cNvPr id="0" name=""/>
        <dsp:cNvSpPr/>
      </dsp:nvSpPr>
      <dsp:spPr>
        <a:xfrm rot="5400000">
          <a:off x="-258289" y="5005103"/>
          <a:ext cx="1721932" cy="1205352"/>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21% of spectrum</a:t>
          </a:r>
          <a:endParaRPr lang="en-US" sz="1800" b="1" kern="1200" dirty="0"/>
        </a:p>
      </dsp:txBody>
      <dsp:txXfrm rot="-5400000">
        <a:off x="1" y="5349489"/>
        <a:ext cx="1205352" cy="516580"/>
      </dsp:txXfrm>
    </dsp:sp>
    <dsp:sp modelId="{C32D239D-90F7-4959-9142-6B61C3131A78}">
      <dsp:nvSpPr>
        <dsp:cNvPr id="0" name=""/>
        <dsp:cNvSpPr/>
      </dsp:nvSpPr>
      <dsp:spPr>
        <a:xfrm rot="5400000">
          <a:off x="4119747" y="1832418"/>
          <a:ext cx="1119256" cy="6948046"/>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greater license flexibility (‘liberalization’) as a principle to enable change of use</a:t>
          </a:r>
          <a:endParaRPr lang="en-US" sz="2800" b="1" kern="1200" dirty="0"/>
        </a:p>
      </dsp:txBody>
      <dsp:txXfrm rot="-5400000">
        <a:off x="1205352" y="4801451"/>
        <a:ext cx="6893408" cy="10099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BA4A8-CF65-4049-8BCD-056DC05E72C2}">
      <dsp:nvSpPr>
        <dsp:cNvPr id="0" name=""/>
        <dsp:cNvSpPr/>
      </dsp:nvSpPr>
      <dsp:spPr>
        <a:xfrm>
          <a:off x="0" y="0"/>
          <a:ext cx="5003800" cy="5003800"/>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A130B15-13D3-478B-AA44-C50076AB258C}">
      <dsp:nvSpPr>
        <dsp:cNvPr id="0" name=""/>
        <dsp:cNvSpPr/>
      </dsp:nvSpPr>
      <dsp:spPr>
        <a:xfrm>
          <a:off x="2501900" y="0"/>
          <a:ext cx="6184900" cy="5003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there can be an important and complementary role for regulators to play in addressing situations where market mechanisms alone are unlikely to deliver the greatest value to society from spectrum use.</a:t>
          </a:r>
          <a:endParaRPr lang="en-US" sz="2800" b="1" kern="1200" dirty="0"/>
        </a:p>
      </dsp:txBody>
      <dsp:txXfrm>
        <a:off x="2501900" y="0"/>
        <a:ext cx="6184900" cy="5003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A0706-28C0-4D6D-A730-5A988E33FAF3}">
      <dsp:nvSpPr>
        <dsp:cNvPr id="0" name=""/>
        <dsp:cNvSpPr/>
      </dsp:nvSpPr>
      <dsp:spPr>
        <a:xfrm>
          <a:off x="658" y="557748"/>
          <a:ext cx="0" cy="3374216"/>
        </a:xfrm>
        <a:prstGeom prst="line">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6A8E773-4925-4CFC-923E-37D2BF9CDCC8}">
      <dsp:nvSpPr>
        <dsp:cNvPr id="0" name=""/>
        <dsp:cNvSpPr/>
      </dsp:nvSpPr>
      <dsp:spPr>
        <a:xfrm>
          <a:off x="94386" y="670222"/>
          <a:ext cx="1774650" cy="151839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1E5F901-70C7-49AA-9A34-21F27CF76570}">
      <dsp:nvSpPr>
        <dsp:cNvPr id="0" name=""/>
        <dsp:cNvSpPr/>
      </dsp:nvSpPr>
      <dsp:spPr>
        <a:xfrm>
          <a:off x="94386" y="2188619"/>
          <a:ext cx="1774650" cy="174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ctr" defTabSz="889000">
            <a:lnSpc>
              <a:spcPct val="90000"/>
            </a:lnSpc>
            <a:spcBef>
              <a:spcPct val="0"/>
            </a:spcBef>
            <a:spcAft>
              <a:spcPct val="35000"/>
            </a:spcAft>
          </a:pPr>
          <a:endParaRPr lang="en-US" sz="2000" b="1" kern="1200" dirty="0" smtClean="0">
            <a:solidFill>
              <a:schemeClr val="tx1"/>
            </a:solidFill>
          </a:endParaRPr>
        </a:p>
        <a:p>
          <a:pPr lvl="0" algn="ctr" defTabSz="889000">
            <a:lnSpc>
              <a:spcPct val="90000"/>
            </a:lnSpc>
            <a:spcBef>
              <a:spcPct val="0"/>
            </a:spcBef>
            <a:spcAft>
              <a:spcPct val="35000"/>
            </a:spcAft>
          </a:pPr>
          <a:r>
            <a:rPr lang="en-US" sz="2000" b="1" kern="1200" dirty="0" smtClean="0">
              <a:solidFill>
                <a:schemeClr val="tx1"/>
              </a:solidFill>
            </a:rPr>
            <a:t>INTRODUCTION</a:t>
          </a:r>
          <a:endParaRPr lang="en-US" sz="2000" b="1" kern="1200" dirty="0">
            <a:solidFill>
              <a:schemeClr val="tx1"/>
            </a:solidFill>
          </a:endParaRPr>
        </a:p>
      </dsp:txBody>
      <dsp:txXfrm>
        <a:off x="94386" y="2188619"/>
        <a:ext cx="1774650" cy="1743345"/>
      </dsp:txXfrm>
    </dsp:sp>
    <dsp:sp modelId="{DC157020-937B-4E1E-BE44-D5FFB7B9C0EA}">
      <dsp:nvSpPr>
        <dsp:cNvPr id="0" name=""/>
        <dsp:cNvSpPr/>
      </dsp:nvSpPr>
      <dsp:spPr>
        <a:xfrm>
          <a:off x="658" y="182835"/>
          <a:ext cx="1874564" cy="37491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CHAPTER-I</a:t>
          </a:r>
          <a:endParaRPr lang="en-US" sz="2400" b="1" kern="1200" dirty="0">
            <a:solidFill>
              <a:schemeClr val="tx1"/>
            </a:solidFill>
          </a:endParaRPr>
        </a:p>
      </dsp:txBody>
      <dsp:txXfrm>
        <a:off x="658" y="182835"/>
        <a:ext cx="1874564" cy="374912"/>
      </dsp:txXfrm>
    </dsp:sp>
    <dsp:sp modelId="{B62EFA9A-8511-4378-9A5B-AF6F0389B8C5}">
      <dsp:nvSpPr>
        <dsp:cNvPr id="0" name=""/>
        <dsp:cNvSpPr/>
      </dsp:nvSpPr>
      <dsp:spPr>
        <a:xfrm>
          <a:off x="2270964" y="557748"/>
          <a:ext cx="0" cy="3374216"/>
        </a:xfrm>
        <a:prstGeom prst="line">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9CD7770-BE5E-40D0-9076-D3F921125D95}">
      <dsp:nvSpPr>
        <dsp:cNvPr id="0" name=""/>
        <dsp:cNvSpPr/>
      </dsp:nvSpPr>
      <dsp:spPr>
        <a:xfrm>
          <a:off x="2364692" y="670222"/>
          <a:ext cx="1774650" cy="151839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22B0C9-285A-437D-9A9F-0A835FA4E197}">
      <dsp:nvSpPr>
        <dsp:cNvPr id="0" name=""/>
        <dsp:cNvSpPr/>
      </dsp:nvSpPr>
      <dsp:spPr>
        <a:xfrm>
          <a:off x="2364692" y="2188619"/>
          <a:ext cx="1774650" cy="174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ctr" defTabSz="889000">
            <a:lnSpc>
              <a:spcPct val="90000"/>
            </a:lnSpc>
            <a:spcBef>
              <a:spcPct val="0"/>
            </a:spcBef>
            <a:spcAft>
              <a:spcPct val="35000"/>
            </a:spcAft>
          </a:pPr>
          <a:endParaRPr lang="en-US" sz="2000" b="1" kern="1200" dirty="0" smtClean="0">
            <a:solidFill>
              <a:schemeClr val="tx1"/>
            </a:solidFill>
          </a:endParaRPr>
        </a:p>
        <a:p>
          <a:pPr lvl="0" algn="ctr" defTabSz="889000">
            <a:lnSpc>
              <a:spcPct val="90000"/>
            </a:lnSpc>
            <a:spcBef>
              <a:spcPct val="0"/>
            </a:spcBef>
            <a:spcAft>
              <a:spcPct val="35000"/>
            </a:spcAft>
          </a:pPr>
          <a:r>
            <a:rPr lang="en-US" sz="2000" b="1" kern="1200" dirty="0" smtClean="0">
              <a:solidFill>
                <a:schemeClr val="tx1"/>
              </a:solidFill>
            </a:rPr>
            <a:t>ASSIGNMENT OF SPECTRUM</a:t>
          </a:r>
          <a:endParaRPr lang="en-US" sz="2000" b="1" kern="1200" dirty="0">
            <a:solidFill>
              <a:schemeClr val="tx1"/>
            </a:solidFill>
          </a:endParaRPr>
        </a:p>
      </dsp:txBody>
      <dsp:txXfrm>
        <a:off x="2364692" y="2188619"/>
        <a:ext cx="1774650" cy="1743345"/>
      </dsp:txXfrm>
    </dsp:sp>
    <dsp:sp modelId="{338636DF-6171-4653-B670-C3FFED59E118}">
      <dsp:nvSpPr>
        <dsp:cNvPr id="0" name=""/>
        <dsp:cNvSpPr/>
      </dsp:nvSpPr>
      <dsp:spPr>
        <a:xfrm>
          <a:off x="2270964" y="182835"/>
          <a:ext cx="1874564" cy="374912"/>
        </a:xfrm>
        <a:prstGeom prst="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CHAPTER-II</a:t>
          </a:r>
          <a:endParaRPr lang="en-US" sz="2400" b="1" kern="1200" dirty="0">
            <a:solidFill>
              <a:schemeClr val="tx1"/>
            </a:solidFill>
          </a:endParaRPr>
        </a:p>
      </dsp:txBody>
      <dsp:txXfrm>
        <a:off x="2270964" y="182835"/>
        <a:ext cx="1874564" cy="374912"/>
      </dsp:txXfrm>
    </dsp:sp>
    <dsp:sp modelId="{1C25B691-BA90-4998-8556-F6A3A48E0958}">
      <dsp:nvSpPr>
        <dsp:cNvPr id="0" name=""/>
        <dsp:cNvSpPr/>
      </dsp:nvSpPr>
      <dsp:spPr>
        <a:xfrm>
          <a:off x="4541270" y="557748"/>
          <a:ext cx="0" cy="3374216"/>
        </a:xfrm>
        <a:prstGeom prst="line">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59C0B90-8985-491F-83A3-9B0BBEE0849B}">
      <dsp:nvSpPr>
        <dsp:cNvPr id="0" name=""/>
        <dsp:cNvSpPr/>
      </dsp:nvSpPr>
      <dsp:spPr>
        <a:xfrm>
          <a:off x="4634998" y="670222"/>
          <a:ext cx="1774650" cy="151839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28D7995-8BFE-4053-AABC-154D67CC004B}">
      <dsp:nvSpPr>
        <dsp:cNvPr id="0" name=""/>
        <dsp:cNvSpPr/>
      </dsp:nvSpPr>
      <dsp:spPr>
        <a:xfrm>
          <a:off x="4634998" y="2188619"/>
          <a:ext cx="1774650" cy="174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ctr" defTabSz="889000">
            <a:lnSpc>
              <a:spcPct val="90000"/>
            </a:lnSpc>
            <a:spcBef>
              <a:spcPct val="0"/>
            </a:spcBef>
            <a:spcAft>
              <a:spcPct val="35000"/>
            </a:spcAft>
          </a:pPr>
          <a:endParaRPr lang="en-IN" sz="2000" b="1" kern="1200" dirty="0" smtClean="0">
            <a:solidFill>
              <a:schemeClr val="tx1"/>
            </a:solidFill>
          </a:endParaRPr>
        </a:p>
        <a:p>
          <a:pPr lvl="0" algn="ctr" defTabSz="889000">
            <a:lnSpc>
              <a:spcPct val="90000"/>
            </a:lnSpc>
            <a:spcBef>
              <a:spcPct val="0"/>
            </a:spcBef>
            <a:spcAft>
              <a:spcPct val="35000"/>
            </a:spcAft>
          </a:pPr>
          <a:r>
            <a:rPr lang="en-IN" sz="2000" b="1" kern="1200" dirty="0" smtClean="0">
              <a:solidFill>
                <a:schemeClr val="tx1"/>
              </a:solidFill>
            </a:rPr>
            <a:t>MARKET BASED SPECTRUM MECHANISM: OTHER DIMENSIONS</a:t>
          </a:r>
          <a:endParaRPr lang="en-US" sz="2000" b="1" kern="1200" dirty="0">
            <a:solidFill>
              <a:schemeClr val="tx1"/>
            </a:solidFill>
          </a:endParaRPr>
        </a:p>
      </dsp:txBody>
      <dsp:txXfrm>
        <a:off x="4634998" y="2188619"/>
        <a:ext cx="1774650" cy="1743345"/>
      </dsp:txXfrm>
    </dsp:sp>
    <dsp:sp modelId="{2DFB1070-B091-4095-A24F-083BCAFE44E8}">
      <dsp:nvSpPr>
        <dsp:cNvPr id="0" name=""/>
        <dsp:cNvSpPr/>
      </dsp:nvSpPr>
      <dsp:spPr>
        <a:xfrm>
          <a:off x="4541270" y="182835"/>
          <a:ext cx="1874564" cy="374912"/>
        </a:xfrm>
        <a:prstGeom prst="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CHAPTER-III</a:t>
          </a:r>
          <a:endParaRPr lang="en-US" sz="2400" b="1" kern="1200" dirty="0">
            <a:solidFill>
              <a:schemeClr val="tx1"/>
            </a:solidFill>
          </a:endParaRPr>
        </a:p>
      </dsp:txBody>
      <dsp:txXfrm>
        <a:off x="4541270" y="182835"/>
        <a:ext cx="1874564" cy="374912"/>
      </dsp:txXfrm>
    </dsp:sp>
    <dsp:sp modelId="{E0B7E320-CD54-45A0-9246-77FA237D44CC}">
      <dsp:nvSpPr>
        <dsp:cNvPr id="0" name=""/>
        <dsp:cNvSpPr/>
      </dsp:nvSpPr>
      <dsp:spPr>
        <a:xfrm>
          <a:off x="6811576" y="557748"/>
          <a:ext cx="0" cy="3374216"/>
        </a:xfrm>
        <a:prstGeom prst="line">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85BFC8C-D3FB-473A-A047-31CECFC07CCD}">
      <dsp:nvSpPr>
        <dsp:cNvPr id="0" name=""/>
        <dsp:cNvSpPr/>
      </dsp:nvSpPr>
      <dsp:spPr>
        <a:xfrm>
          <a:off x="6905305" y="670222"/>
          <a:ext cx="1774650" cy="151839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4068BA-153B-4886-85C9-7E1BFD70CC15}">
      <dsp:nvSpPr>
        <dsp:cNvPr id="0" name=""/>
        <dsp:cNvSpPr/>
      </dsp:nvSpPr>
      <dsp:spPr>
        <a:xfrm>
          <a:off x="6905305" y="2188619"/>
          <a:ext cx="1774650" cy="174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ctr" defTabSz="889000">
            <a:lnSpc>
              <a:spcPct val="90000"/>
            </a:lnSpc>
            <a:spcBef>
              <a:spcPct val="0"/>
            </a:spcBef>
            <a:spcAft>
              <a:spcPct val="35000"/>
            </a:spcAft>
          </a:pPr>
          <a:endParaRPr lang="en-US" sz="2000" b="1" kern="1200" dirty="0" smtClean="0">
            <a:solidFill>
              <a:schemeClr val="tx1"/>
            </a:solidFill>
          </a:endParaRPr>
        </a:p>
        <a:p>
          <a:pPr lvl="0" algn="ctr" defTabSz="889000">
            <a:lnSpc>
              <a:spcPct val="90000"/>
            </a:lnSpc>
            <a:spcBef>
              <a:spcPct val="0"/>
            </a:spcBef>
            <a:spcAft>
              <a:spcPct val="35000"/>
            </a:spcAft>
          </a:pPr>
          <a:r>
            <a:rPr lang="en-US" sz="2000" b="1" kern="1200" dirty="0" smtClean="0">
              <a:solidFill>
                <a:schemeClr val="tx1"/>
              </a:solidFill>
            </a:rPr>
            <a:t>SATRC COUNTRIES PERSPECTIVE </a:t>
          </a:r>
          <a:endParaRPr lang="en-US" sz="2000" b="1" kern="1200" dirty="0">
            <a:solidFill>
              <a:schemeClr val="tx1"/>
            </a:solidFill>
          </a:endParaRPr>
        </a:p>
      </dsp:txBody>
      <dsp:txXfrm>
        <a:off x="6905305" y="2188619"/>
        <a:ext cx="1774650" cy="1743345"/>
      </dsp:txXfrm>
    </dsp:sp>
    <dsp:sp modelId="{11C62C1D-1FBC-405C-A1E2-9C9D64F64718}">
      <dsp:nvSpPr>
        <dsp:cNvPr id="0" name=""/>
        <dsp:cNvSpPr/>
      </dsp:nvSpPr>
      <dsp:spPr>
        <a:xfrm>
          <a:off x="6811576" y="182835"/>
          <a:ext cx="1874564" cy="374912"/>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CHAPTER-IV</a:t>
          </a:r>
          <a:endParaRPr lang="en-US" sz="2400" b="1" kern="1200" dirty="0">
            <a:solidFill>
              <a:schemeClr val="tx1"/>
            </a:solidFill>
          </a:endParaRPr>
        </a:p>
      </dsp:txBody>
      <dsp:txXfrm>
        <a:off x="6811576" y="182835"/>
        <a:ext cx="1874564" cy="37491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FBCA0-557A-4A53-BB57-2352613E3A6F}">
      <dsp:nvSpPr>
        <dsp:cNvPr id="0" name=""/>
        <dsp:cNvSpPr/>
      </dsp:nvSpPr>
      <dsp:spPr>
        <a:xfrm>
          <a:off x="2369060" y="154022"/>
          <a:ext cx="3186679" cy="3186679"/>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t>Changes to international agreements</a:t>
          </a:r>
          <a:endParaRPr lang="en-US" sz="2800" b="1" kern="1200" dirty="0"/>
        </a:p>
      </dsp:txBody>
      <dsp:txXfrm>
        <a:off x="2793950" y="711691"/>
        <a:ext cx="2336898" cy="1434005"/>
      </dsp:txXfrm>
    </dsp:sp>
    <dsp:sp modelId="{CD763D56-9803-408C-A015-D8EA66DC51EF}">
      <dsp:nvSpPr>
        <dsp:cNvPr id="0" name=""/>
        <dsp:cNvSpPr/>
      </dsp:nvSpPr>
      <dsp:spPr>
        <a:xfrm>
          <a:off x="3518920" y="2145697"/>
          <a:ext cx="3186679" cy="3186679"/>
        </a:xfrm>
        <a:prstGeom prst="ellipse">
          <a:avLst/>
        </a:prstGeom>
        <a:gradFill rotWithShape="0">
          <a:gsLst>
            <a:gs pos="0">
              <a:schemeClr val="accent3">
                <a:alpha val="50000"/>
                <a:hueOff val="5625132"/>
                <a:satOff val="-8440"/>
                <a:lumOff val="-1373"/>
                <a:alphaOff val="0"/>
                <a:shade val="51000"/>
                <a:satMod val="130000"/>
              </a:schemeClr>
            </a:gs>
            <a:gs pos="80000">
              <a:schemeClr val="accent3">
                <a:alpha val="50000"/>
                <a:hueOff val="5625132"/>
                <a:satOff val="-8440"/>
                <a:lumOff val="-1373"/>
                <a:alphaOff val="0"/>
                <a:shade val="93000"/>
                <a:satMod val="130000"/>
              </a:schemeClr>
            </a:gs>
            <a:gs pos="100000">
              <a:schemeClr val="accent3">
                <a:alpha val="50000"/>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t>Clearance and mitigation of co-existence challenges</a:t>
          </a:r>
          <a:endParaRPr lang="en-US" sz="2800" b="1" kern="1200" dirty="0"/>
        </a:p>
      </dsp:txBody>
      <dsp:txXfrm>
        <a:off x="4493513" y="2968923"/>
        <a:ext cx="1912007" cy="1752673"/>
      </dsp:txXfrm>
    </dsp:sp>
    <dsp:sp modelId="{09BE3D5B-88D7-4685-BCB5-E1B43AF30F1E}">
      <dsp:nvSpPr>
        <dsp:cNvPr id="0" name=""/>
        <dsp:cNvSpPr/>
      </dsp:nvSpPr>
      <dsp:spPr>
        <a:xfrm>
          <a:off x="1219200" y="2145697"/>
          <a:ext cx="3186679" cy="3186679"/>
        </a:xfrm>
        <a:prstGeom prst="ellipse">
          <a:avLst/>
        </a:prstGeom>
        <a:gradFill rotWithShape="0">
          <a:gsLst>
            <a:gs pos="0">
              <a:schemeClr val="accent3">
                <a:alpha val="50000"/>
                <a:hueOff val="11250264"/>
                <a:satOff val="-16880"/>
                <a:lumOff val="-2745"/>
                <a:alphaOff val="0"/>
                <a:shade val="51000"/>
                <a:satMod val="130000"/>
              </a:schemeClr>
            </a:gs>
            <a:gs pos="80000">
              <a:schemeClr val="accent3">
                <a:alpha val="50000"/>
                <a:hueOff val="11250264"/>
                <a:satOff val="-16880"/>
                <a:lumOff val="-2745"/>
                <a:alphaOff val="0"/>
                <a:shade val="93000"/>
                <a:satMod val="130000"/>
              </a:schemeClr>
            </a:gs>
            <a:gs pos="100000">
              <a:schemeClr val="accent3">
                <a:alpha val="50000"/>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t>Implications for competition in relevant markets</a:t>
          </a:r>
          <a:endParaRPr lang="en-US" sz="2800" b="1" kern="1200" dirty="0"/>
        </a:p>
      </dsp:txBody>
      <dsp:txXfrm>
        <a:off x="1519278" y="2968923"/>
        <a:ext cx="1912007" cy="175267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966B1-D42E-46EB-9C3A-151B7EC2D29A}">
      <dsp:nvSpPr>
        <dsp:cNvPr id="0" name=""/>
        <dsp:cNvSpPr/>
      </dsp:nvSpPr>
      <dsp:spPr>
        <a:xfrm rot="21300000">
          <a:off x="26189" y="2028940"/>
          <a:ext cx="8482020" cy="971319"/>
        </a:xfrm>
        <a:prstGeom prst="mathMinus">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47BF52B6-43ED-417A-A75B-83BC441A2A6A}">
      <dsp:nvSpPr>
        <dsp:cNvPr id="0" name=""/>
        <dsp:cNvSpPr/>
      </dsp:nvSpPr>
      <dsp:spPr>
        <a:xfrm>
          <a:off x="1024128" y="251460"/>
          <a:ext cx="2560320" cy="2011680"/>
        </a:xfrm>
        <a:prstGeom prst="downArrow">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714CD66-091C-48F5-9384-EE9CC779F4FC}">
      <dsp:nvSpPr>
        <dsp:cNvPr id="0" name=""/>
        <dsp:cNvSpPr/>
      </dsp:nvSpPr>
      <dsp:spPr>
        <a:xfrm>
          <a:off x="4523232" y="0"/>
          <a:ext cx="2731008" cy="2112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b="1" kern="1200" dirty="0" smtClean="0"/>
            <a:t>Thank you for your attention</a:t>
          </a:r>
          <a:endParaRPr lang="en-US" sz="3700" b="1" kern="1200" dirty="0"/>
        </a:p>
      </dsp:txBody>
      <dsp:txXfrm>
        <a:off x="4523232" y="0"/>
        <a:ext cx="2731008" cy="2112264"/>
      </dsp:txXfrm>
    </dsp:sp>
    <dsp:sp modelId="{F8892822-0A99-4C2C-ADB2-6855961797BF}">
      <dsp:nvSpPr>
        <dsp:cNvPr id="0" name=""/>
        <dsp:cNvSpPr/>
      </dsp:nvSpPr>
      <dsp:spPr>
        <a:xfrm>
          <a:off x="4949952" y="2766060"/>
          <a:ext cx="2560320" cy="2011680"/>
        </a:xfrm>
        <a:prstGeom prst="upArrow">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7BDA2E5-11CC-495F-9AF3-02CF08219D28}">
      <dsp:nvSpPr>
        <dsp:cNvPr id="0" name=""/>
        <dsp:cNvSpPr/>
      </dsp:nvSpPr>
      <dsp:spPr>
        <a:xfrm>
          <a:off x="2133600" y="2916935"/>
          <a:ext cx="2731008" cy="2112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b="1" kern="1200" dirty="0" smtClean="0"/>
            <a:t>Any questions</a:t>
          </a:r>
          <a:endParaRPr lang="en-US" sz="3700" b="1" kern="1200" dirty="0"/>
        </a:p>
      </dsp:txBody>
      <dsp:txXfrm>
        <a:off x="2133600" y="2916935"/>
        <a:ext cx="2731008" cy="2112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CB0F3-96DF-4266-AE8E-625D6176D75C}">
      <dsp:nvSpPr>
        <dsp:cNvPr id="0" name=""/>
        <dsp:cNvSpPr/>
      </dsp:nvSpPr>
      <dsp:spPr>
        <a:xfrm>
          <a:off x="155750" y="395104"/>
          <a:ext cx="4127133" cy="526420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EBB5F48-BFEC-45FC-94D1-330ADFD0C2A7}">
      <dsp:nvSpPr>
        <dsp:cNvPr id="0" name=""/>
        <dsp:cNvSpPr/>
      </dsp:nvSpPr>
      <dsp:spPr>
        <a:xfrm>
          <a:off x="320836" y="2290216"/>
          <a:ext cx="3177892" cy="3158520"/>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b" anchorCtr="0">
          <a:noAutofit/>
        </a:bodyPr>
        <a:lstStyle/>
        <a:p>
          <a:pPr lvl="0" algn="l" defTabSz="1555750">
            <a:lnSpc>
              <a:spcPct val="90000"/>
            </a:lnSpc>
            <a:spcBef>
              <a:spcPct val="0"/>
            </a:spcBef>
            <a:spcAft>
              <a:spcPct val="35000"/>
            </a:spcAft>
          </a:pPr>
          <a:r>
            <a:rPr lang="en-US" sz="3500" b="1" kern="1200" dirty="0" smtClean="0">
              <a:solidFill>
                <a:schemeClr val="tx2">
                  <a:lumMod val="75000"/>
                </a:schemeClr>
              </a:solidFill>
              <a:effectLst>
                <a:outerShdw blurRad="38100" dist="38100" dir="2700000" algn="tl">
                  <a:srgbClr val="000000">
                    <a:alpha val="43137"/>
                  </a:srgbClr>
                </a:outerShdw>
              </a:effectLst>
              <a:latin typeface="+mn-lt"/>
            </a:rPr>
            <a:t>INTRODUCTION</a:t>
          </a:r>
          <a:endParaRPr lang="en-US" sz="3500" kern="1200" dirty="0">
            <a:solidFill>
              <a:schemeClr val="tx2">
                <a:lumMod val="75000"/>
              </a:schemeClr>
            </a:solidFill>
            <a:effectLst>
              <a:outerShdw blurRad="38100" dist="38100" dir="2700000" algn="tl">
                <a:srgbClr val="000000">
                  <a:alpha val="43137"/>
                </a:srgbClr>
              </a:outerShdw>
            </a:effectLst>
            <a:latin typeface="+mn-lt"/>
          </a:endParaRPr>
        </a:p>
      </dsp:txBody>
      <dsp:txXfrm>
        <a:off x="320836" y="2290216"/>
        <a:ext cx="3177892" cy="3158520"/>
      </dsp:txXfrm>
    </dsp:sp>
    <dsp:sp modelId="{BAB5E27F-35C9-489A-BB2F-20B4744B8E3F}">
      <dsp:nvSpPr>
        <dsp:cNvPr id="0" name=""/>
        <dsp:cNvSpPr/>
      </dsp:nvSpPr>
      <dsp:spPr>
        <a:xfrm>
          <a:off x="3572217" y="131894"/>
          <a:ext cx="1421334" cy="142133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E791C65-1B33-4ADA-91B8-C04C45458DE5}">
      <dsp:nvSpPr>
        <dsp:cNvPr id="0" name=""/>
        <dsp:cNvSpPr/>
      </dsp:nvSpPr>
      <dsp:spPr>
        <a:xfrm>
          <a:off x="4993551" y="131894"/>
          <a:ext cx="3232697" cy="142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40640" rIns="81280" bIns="40640" numCol="1" spcCol="1270" anchor="ctr" anchorCtr="0">
          <a:noAutofit/>
        </a:bodyPr>
        <a:lstStyle/>
        <a:p>
          <a:pPr lvl="0" algn="l" defTabSz="1422400">
            <a:lnSpc>
              <a:spcPct val="90000"/>
            </a:lnSpc>
            <a:spcBef>
              <a:spcPct val="0"/>
            </a:spcBef>
            <a:spcAft>
              <a:spcPct val="35000"/>
            </a:spcAft>
          </a:pPr>
          <a:r>
            <a:rPr lang="en-US" sz="3200" b="1" kern="1200" smtClean="0"/>
            <a:t>General</a:t>
          </a:r>
          <a:endParaRPr lang="en-US" sz="3200" b="1" kern="1200" dirty="0"/>
        </a:p>
      </dsp:txBody>
      <dsp:txXfrm>
        <a:off x="4993551" y="131894"/>
        <a:ext cx="3232697" cy="1421334"/>
      </dsp:txXfrm>
    </dsp:sp>
    <dsp:sp modelId="{D63B3852-BCE8-40E7-ABE7-C71489761450}">
      <dsp:nvSpPr>
        <dsp:cNvPr id="0" name=""/>
        <dsp:cNvSpPr/>
      </dsp:nvSpPr>
      <dsp:spPr>
        <a:xfrm>
          <a:off x="3572217" y="1809068"/>
          <a:ext cx="1421334" cy="142133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3DCD888-2CAB-415C-A404-5342096506CE}">
      <dsp:nvSpPr>
        <dsp:cNvPr id="0" name=""/>
        <dsp:cNvSpPr/>
      </dsp:nvSpPr>
      <dsp:spPr>
        <a:xfrm>
          <a:off x="4993551" y="1809068"/>
          <a:ext cx="3232697" cy="142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40640" rIns="81280" bIns="40640" numCol="1" spcCol="1270" anchor="ctr" anchorCtr="0">
          <a:noAutofit/>
        </a:bodyPr>
        <a:lstStyle/>
        <a:p>
          <a:pPr lvl="0" algn="l" defTabSz="1422400">
            <a:lnSpc>
              <a:spcPct val="90000"/>
            </a:lnSpc>
            <a:spcBef>
              <a:spcPct val="0"/>
            </a:spcBef>
            <a:spcAft>
              <a:spcPct val="35000"/>
            </a:spcAft>
          </a:pPr>
          <a:r>
            <a:rPr lang="en-US" sz="3200" b="1" kern="1200" dirty="0" smtClean="0"/>
            <a:t>Requirement for adopting Market based Mechanism</a:t>
          </a:r>
          <a:endParaRPr lang="en-US" sz="3200" b="1" kern="1200" dirty="0"/>
        </a:p>
      </dsp:txBody>
      <dsp:txXfrm>
        <a:off x="4993551" y="1809068"/>
        <a:ext cx="3232697" cy="1421334"/>
      </dsp:txXfrm>
    </dsp:sp>
    <dsp:sp modelId="{3EAE11E7-79F9-498C-A8DC-23D78FAD8DE0}">
      <dsp:nvSpPr>
        <dsp:cNvPr id="0" name=""/>
        <dsp:cNvSpPr/>
      </dsp:nvSpPr>
      <dsp:spPr>
        <a:xfrm>
          <a:off x="3572217" y="3486243"/>
          <a:ext cx="1421334" cy="142133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78F35FD-D3A4-4DF9-A754-401E2FAC2D75}">
      <dsp:nvSpPr>
        <dsp:cNvPr id="0" name=""/>
        <dsp:cNvSpPr/>
      </dsp:nvSpPr>
      <dsp:spPr>
        <a:xfrm>
          <a:off x="4993551" y="3486243"/>
          <a:ext cx="3232697" cy="142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40640" rIns="81280" bIns="40640" numCol="1" spcCol="1270" anchor="ctr" anchorCtr="0">
          <a:noAutofit/>
        </a:bodyPr>
        <a:lstStyle/>
        <a:p>
          <a:pPr lvl="0" algn="l" defTabSz="1422400">
            <a:lnSpc>
              <a:spcPct val="90000"/>
            </a:lnSpc>
            <a:spcBef>
              <a:spcPct val="0"/>
            </a:spcBef>
            <a:spcAft>
              <a:spcPct val="35000"/>
            </a:spcAft>
          </a:pPr>
          <a:r>
            <a:rPr lang="en-US" sz="3200" b="1" kern="1200" dirty="0" smtClean="0"/>
            <a:t>Moving towards Market based approach</a:t>
          </a:r>
          <a:endParaRPr lang="en-US" sz="3200" kern="1200" dirty="0"/>
        </a:p>
      </dsp:txBody>
      <dsp:txXfrm>
        <a:off x="4993551" y="3486243"/>
        <a:ext cx="3232697" cy="1421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CB0F3-96DF-4266-AE8E-625D6176D75C}">
      <dsp:nvSpPr>
        <dsp:cNvPr id="0" name=""/>
        <dsp:cNvSpPr/>
      </dsp:nvSpPr>
      <dsp:spPr>
        <a:xfrm>
          <a:off x="199361" y="395104"/>
          <a:ext cx="4127133" cy="526420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EBB5F48-BFEC-45FC-94D1-330ADFD0C2A7}">
      <dsp:nvSpPr>
        <dsp:cNvPr id="0" name=""/>
        <dsp:cNvSpPr/>
      </dsp:nvSpPr>
      <dsp:spPr>
        <a:xfrm>
          <a:off x="364446" y="2290216"/>
          <a:ext cx="3177892" cy="3158520"/>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b" anchorCtr="0">
          <a:noAutofit/>
        </a:bodyPr>
        <a:lstStyle/>
        <a:p>
          <a:pPr lvl="0" algn="l" defTabSz="1555750">
            <a:lnSpc>
              <a:spcPct val="90000"/>
            </a:lnSpc>
            <a:spcBef>
              <a:spcPct val="0"/>
            </a:spcBef>
            <a:spcAft>
              <a:spcPct val="35000"/>
            </a:spcAft>
          </a:pPr>
          <a:r>
            <a:rPr lang="en-US" sz="3500" b="1" kern="1200" dirty="0" smtClean="0">
              <a:solidFill>
                <a:schemeClr val="tx2">
                  <a:lumMod val="75000"/>
                </a:schemeClr>
              </a:solidFill>
              <a:effectLst>
                <a:outerShdw blurRad="38100" dist="38100" dir="2700000" algn="tl">
                  <a:srgbClr val="000000">
                    <a:alpha val="43137"/>
                  </a:srgbClr>
                </a:outerShdw>
              </a:effectLst>
              <a:latin typeface="+mn-lt"/>
            </a:rPr>
            <a:t> non-market-based strategies for spectrum allocation and assignment</a:t>
          </a:r>
          <a:endParaRPr lang="en-US" sz="3500" b="1" kern="1200" dirty="0">
            <a:solidFill>
              <a:schemeClr val="tx2">
                <a:lumMod val="75000"/>
              </a:schemeClr>
            </a:solidFill>
            <a:effectLst>
              <a:outerShdw blurRad="38100" dist="38100" dir="2700000" algn="tl">
                <a:srgbClr val="000000">
                  <a:alpha val="43137"/>
                </a:srgbClr>
              </a:outerShdw>
            </a:effectLst>
            <a:latin typeface="+mn-lt"/>
          </a:endParaRPr>
        </a:p>
      </dsp:txBody>
      <dsp:txXfrm>
        <a:off x="364446" y="2290216"/>
        <a:ext cx="3177892" cy="3158520"/>
      </dsp:txXfrm>
    </dsp:sp>
    <dsp:sp modelId="{BAB5E27F-35C9-489A-BB2F-20B4744B8E3F}">
      <dsp:nvSpPr>
        <dsp:cNvPr id="0" name=""/>
        <dsp:cNvSpPr/>
      </dsp:nvSpPr>
      <dsp:spPr>
        <a:xfrm>
          <a:off x="3615827" y="131894"/>
          <a:ext cx="1421334" cy="142133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E791C65-1B33-4ADA-91B8-C04C45458DE5}">
      <dsp:nvSpPr>
        <dsp:cNvPr id="0" name=""/>
        <dsp:cNvSpPr/>
      </dsp:nvSpPr>
      <dsp:spPr>
        <a:xfrm>
          <a:off x="5037161" y="131894"/>
          <a:ext cx="3145477" cy="142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40640" rIns="81280" bIns="40640" numCol="1" spcCol="1270" anchor="ctr" anchorCtr="0">
          <a:noAutofit/>
        </a:bodyPr>
        <a:lstStyle/>
        <a:p>
          <a:pPr lvl="0" algn="l" defTabSz="1422400">
            <a:lnSpc>
              <a:spcPct val="90000"/>
            </a:lnSpc>
            <a:spcBef>
              <a:spcPct val="0"/>
            </a:spcBef>
            <a:spcAft>
              <a:spcPct val="35000"/>
            </a:spcAft>
          </a:pPr>
          <a:r>
            <a:rPr lang="en-IN" sz="3200" b="1" kern="1200" dirty="0" smtClean="0"/>
            <a:t>the allocation stage and the assignment stage</a:t>
          </a:r>
          <a:endParaRPr lang="en-US" sz="3200" b="1" kern="1200" dirty="0"/>
        </a:p>
      </dsp:txBody>
      <dsp:txXfrm>
        <a:off x="5037161" y="131894"/>
        <a:ext cx="3145477" cy="1421334"/>
      </dsp:txXfrm>
    </dsp:sp>
    <dsp:sp modelId="{D63B3852-BCE8-40E7-ABE7-C71489761450}">
      <dsp:nvSpPr>
        <dsp:cNvPr id="0" name=""/>
        <dsp:cNvSpPr/>
      </dsp:nvSpPr>
      <dsp:spPr>
        <a:xfrm>
          <a:off x="3615827" y="1809068"/>
          <a:ext cx="1421334" cy="142133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3DCD888-2CAB-415C-A404-5342096506CE}">
      <dsp:nvSpPr>
        <dsp:cNvPr id="0" name=""/>
        <dsp:cNvSpPr/>
      </dsp:nvSpPr>
      <dsp:spPr>
        <a:xfrm>
          <a:off x="5037161" y="1809068"/>
          <a:ext cx="3145477" cy="142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40640" rIns="81280" bIns="40640" numCol="1" spcCol="1270" anchor="ctr" anchorCtr="0">
          <a:noAutofit/>
        </a:bodyPr>
        <a:lstStyle/>
        <a:p>
          <a:pPr lvl="0" algn="l" defTabSz="1422400">
            <a:lnSpc>
              <a:spcPct val="90000"/>
            </a:lnSpc>
            <a:spcBef>
              <a:spcPct val="0"/>
            </a:spcBef>
            <a:spcAft>
              <a:spcPct val="35000"/>
            </a:spcAft>
          </a:pPr>
          <a:r>
            <a:rPr lang="en-IN" sz="3200" b="1" kern="1200" dirty="0" smtClean="0"/>
            <a:t>first-come, first-served basis </a:t>
          </a:r>
          <a:endParaRPr lang="en-US" sz="3200" b="1" kern="1200" dirty="0"/>
        </a:p>
      </dsp:txBody>
      <dsp:txXfrm>
        <a:off x="5037161" y="1809068"/>
        <a:ext cx="3145477" cy="1421334"/>
      </dsp:txXfrm>
    </dsp:sp>
    <dsp:sp modelId="{3EAE11E7-79F9-498C-A8DC-23D78FAD8DE0}">
      <dsp:nvSpPr>
        <dsp:cNvPr id="0" name=""/>
        <dsp:cNvSpPr/>
      </dsp:nvSpPr>
      <dsp:spPr>
        <a:xfrm>
          <a:off x="3615827" y="3486243"/>
          <a:ext cx="1421334" cy="142133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78F35FD-D3A4-4DF9-A754-401E2FAC2D75}">
      <dsp:nvSpPr>
        <dsp:cNvPr id="0" name=""/>
        <dsp:cNvSpPr/>
      </dsp:nvSpPr>
      <dsp:spPr>
        <a:xfrm>
          <a:off x="5037161" y="3486243"/>
          <a:ext cx="3145477" cy="142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40640" rIns="81280" bIns="40640" numCol="1" spcCol="1270" anchor="ctr" anchorCtr="0">
          <a:noAutofit/>
        </a:bodyPr>
        <a:lstStyle/>
        <a:p>
          <a:pPr lvl="0" algn="l" defTabSz="1422400">
            <a:lnSpc>
              <a:spcPct val="90000"/>
            </a:lnSpc>
            <a:spcBef>
              <a:spcPct val="0"/>
            </a:spcBef>
            <a:spcAft>
              <a:spcPct val="35000"/>
            </a:spcAft>
          </a:pPr>
          <a:r>
            <a:rPr lang="en-IN" sz="3200" b="1" kern="1200" dirty="0" smtClean="0"/>
            <a:t>beauty contests</a:t>
          </a:r>
          <a:endParaRPr lang="en-US" sz="3200" b="1" kern="1200" dirty="0"/>
        </a:p>
      </dsp:txBody>
      <dsp:txXfrm>
        <a:off x="5037161" y="3486243"/>
        <a:ext cx="3145477" cy="14213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3D4C8-2FA9-4C89-A4CB-D94276C57463}">
      <dsp:nvSpPr>
        <dsp:cNvPr id="0" name=""/>
        <dsp:cNvSpPr/>
      </dsp:nvSpPr>
      <dsp:spPr>
        <a:xfrm>
          <a:off x="167808" y="1095341"/>
          <a:ext cx="2491068" cy="82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IN" sz="2600" kern="1200" dirty="0" smtClean="0"/>
            <a:t>administrative method</a:t>
          </a:r>
          <a:endParaRPr lang="en-US" sz="2600" kern="1200" dirty="0"/>
        </a:p>
      </dsp:txBody>
      <dsp:txXfrm>
        <a:off x="167808" y="1095341"/>
        <a:ext cx="2491068" cy="820920"/>
      </dsp:txXfrm>
    </dsp:sp>
    <dsp:sp modelId="{2FA824A4-6A30-4CAB-A747-2C90FAAF5DDA}">
      <dsp:nvSpPr>
        <dsp:cNvPr id="0" name=""/>
        <dsp:cNvSpPr/>
      </dsp:nvSpPr>
      <dsp:spPr>
        <a:xfrm>
          <a:off x="167808" y="2826380"/>
          <a:ext cx="2491068" cy="153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IN" sz="4000" kern="1200" dirty="0" smtClean="0"/>
            <a:t>allocation stage </a:t>
          </a:r>
          <a:endParaRPr lang="en-US" sz="4000" kern="1200" dirty="0"/>
        </a:p>
      </dsp:txBody>
      <dsp:txXfrm>
        <a:off x="167808" y="2826380"/>
        <a:ext cx="2491068" cy="1538004"/>
      </dsp:txXfrm>
    </dsp:sp>
    <dsp:sp modelId="{4D7AD712-4FED-4AE8-84E9-14747EBBA245}">
      <dsp:nvSpPr>
        <dsp:cNvPr id="0" name=""/>
        <dsp:cNvSpPr/>
      </dsp:nvSpPr>
      <dsp:spPr>
        <a:xfrm>
          <a:off x="164977" y="845668"/>
          <a:ext cx="198153" cy="19815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4138C13-CB8A-4101-9950-DAE082CCC211}">
      <dsp:nvSpPr>
        <dsp:cNvPr id="0" name=""/>
        <dsp:cNvSpPr/>
      </dsp:nvSpPr>
      <dsp:spPr>
        <a:xfrm>
          <a:off x="303684" y="568254"/>
          <a:ext cx="198153" cy="198153"/>
        </a:xfrm>
        <a:prstGeom prst="ellipse">
          <a:avLst/>
        </a:prstGeom>
        <a:gradFill rotWithShape="0">
          <a:gsLst>
            <a:gs pos="0">
              <a:schemeClr val="accent5">
                <a:hueOff val="-551882"/>
                <a:satOff val="2212"/>
                <a:lumOff val="479"/>
                <a:alphaOff val="0"/>
                <a:shade val="51000"/>
                <a:satMod val="130000"/>
              </a:schemeClr>
            </a:gs>
            <a:gs pos="80000">
              <a:schemeClr val="accent5">
                <a:hueOff val="-551882"/>
                <a:satOff val="2212"/>
                <a:lumOff val="479"/>
                <a:alphaOff val="0"/>
                <a:shade val="93000"/>
                <a:satMod val="130000"/>
              </a:schemeClr>
            </a:gs>
            <a:gs pos="100000">
              <a:schemeClr val="accent5">
                <a:hueOff val="-551882"/>
                <a:satOff val="2212"/>
                <a:lumOff val="4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3FF93D1-3F1A-49F7-93BD-40FD40A59DE0}">
      <dsp:nvSpPr>
        <dsp:cNvPr id="0" name=""/>
        <dsp:cNvSpPr/>
      </dsp:nvSpPr>
      <dsp:spPr>
        <a:xfrm>
          <a:off x="636582" y="623736"/>
          <a:ext cx="311383" cy="311383"/>
        </a:xfrm>
        <a:prstGeom prst="ellipse">
          <a:avLst/>
        </a:prstGeom>
        <a:gradFill rotWithShape="0">
          <a:gsLst>
            <a:gs pos="0">
              <a:schemeClr val="accent5">
                <a:hueOff val="-1103764"/>
                <a:satOff val="4423"/>
                <a:lumOff val="959"/>
                <a:alphaOff val="0"/>
                <a:shade val="51000"/>
                <a:satMod val="130000"/>
              </a:schemeClr>
            </a:gs>
            <a:gs pos="80000">
              <a:schemeClr val="accent5">
                <a:hueOff val="-1103764"/>
                <a:satOff val="4423"/>
                <a:lumOff val="959"/>
                <a:alphaOff val="0"/>
                <a:shade val="93000"/>
                <a:satMod val="130000"/>
              </a:schemeClr>
            </a:gs>
            <a:gs pos="100000">
              <a:schemeClr val="accent5">
                <a:hueOff val="-1103764"/>
                <a:satOff val="4423"/>
                <a:lumOff val="9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5242EB-8874-4373-90D3-E505D9F81932}">
      <dsp:nvSpPr>
        <dsp:cNvPr id="0" name=""/>
        <dsp:cNvSpPr/>
      </dsp:nvSpPr>
      <dsp:spPr>
        <a:xfrm>
          <a:off x="913996" y="318581"/>
          <a:ext cx="198153" cy="198153"/>
        </a:xfrm>
        <a:prstGeom prst="ellipse">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449AA4C-21C1-4890-AF1D-7DFA2D914783}">
      <dsp:nvSpPr>
        <dsp:cNvPr id="0" name=""/>
        <dsp:cNvSpPr/>
      </dsp:nvSpPr>
      <dsp:spPr>
        <a:xfrm>
          <a:off x="1274635" y="207615"/>
          <a:ext cx="198153" cy="198153"/>
        </a:xfrm>
        <a:prstGeom prst="ellipse">
          <a:avLst/>
        </a:prstGeom>
        <a:gradFill rotWithShape="0">
          <a:gsLst>
            <a:gs pos="0">
              <a:schemeClr val="accent5">
                <a:hueOff val="-2207528"/>
                <a:satOff val="8847"/>
                <a:lumOff val="1917"/>
                <a:alphaOff val="0"/>
                <a:shade val="51000"/>
                <a:satMod val="130000"/>
              </a:schemeClr>
            </a:gs>
            <a:gs pos="80000">
              <a:schemeClr val="accent5">
                <a:hueOff val="-2207528"/>
                <a:satOff val="8847"/>
                <a:lumOff val="1917"/>
                <a:alphaOff val="0"/>
                <a:shade val="93000"/>
                <a:satMod val="130000"/>
              </a:schemeClr>
            </a:gs>
            <a:gs pos="100000">
              <a:schemeClr val="accent5">
                <a:hueOff val="-2207528"/>
                <a:satOff val="8847"/>
                <a:lumOff val="19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5427979-CDDA-4B8E-90DA-006D0170003D}">
      <dsp:nvSpPr>
        <dsp:cNvPr id="0" name=""/>
        <dsp:cNvSpPr/>
      </dsp:nvSpPr>
      <dsp:spPr>
        <a:xfrm>
          <a:off x="1718498" y="401805"/>
          <a:ext cx="198153" cy="198153"/>
        </a:xfrm>
        <a:prstGeom prst="ellipse">
          <a:avLst/>
        </a:prstGeom>
        <a:gradFill rotWithShape="0">
          <a:gsLst>
            <a:gs pos="0">
              <a:schemeClr val="accent5">
                <a:hueOff val="-2759410"/>
                <a:satOff val="11059"/>
                <a:lumOff val="2397"/>
                <a:alphaOff val="0"/>
                <a:shade val="51000"/>
                <a:satMod val="130000"/>
              </a:schemeClr>
            </a:gs>
            <a:gs pos="80000">
              <a:schemeClr val="accent5">
                <a:hueOff val="-2759410"/>
                <a:satOff val="11059"/>
                <a:lumOff val="2397"/>
                <a:alphaOff val="0"/>
                <a:shade val="93000"/>
                <a:satMod val="130000"/>
              </a:schemeClr>
            </a:gs>
            <a:gs pos="100000">
              <a:schemeClr val="accent5">
                <a:hueOff val="-2759410"/>
                <a:satOff val="11059"/>
                <a:lumOff val="23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8D0D74-4C18-4182-AD7D-DC20FD28581A}">
      <dsp:nvSpPr>
        <dsp:cNvPr id="0" name=""/>
        <dsp:cNvSpPr/>
      </dsp:nvSpPr>
      <dsp:spPr>
        <a:xfrm>
          <a:off x="1995913" y="540512"/>
          <a:ext cx="311383" cy="311383"/>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E399BF7-37B2-48DB-B31E-4B5B1DA571D1}">
      <dsp:nvSpPr>
        <dsp:cNvPr id="0" name=""/>
        <dsp:cNvSpPr/>
      </dsp:nvSpPr>
      <dsp:spPr>
        <a:xfrm>
          <a:off x="2384293" y="845668"/>
          <a:ext cx="198153" cy="198153"/>
        </a:xfrm>
        <a:prstGeom prst="ellipse">
          <a:avLst/>
        </a:prstGeom>
        <a:gradFill rotWithShape="0">
          <a:gsLst>
            <a:gs pos="0">
              <a:schemeClr val="accent5">
                <a:hueOff val="-3863174"/>
                <a:satOff val="15482"/>
                <a:lumOff val="3355"/>
                <a:alphaOff val="0"/>
                <a:shade val="51000"/>
                <a:satMod val="130000"/>
              </a:schemeClr>
            </a:gs>
            <a:gs pos="80000">
              <a:schemeClr val="accent5">
                <a:hueOff val="-3863174"/>
                <a:satOff val="15482"/>
                <a:lumOff val="3355"/>
                <a:alphaOff val="0"/>
                <a:shade val="93000"/>
                <a:satMod val="130000"/>
              </a:schemeClr>
            </a:gs>
            <a:gs pos="100000">
              <a:schemeClr val="accent5">
                <a:hueOff val="-3863174"/>
                <a:satOff val="15482"/>
                <a:lumOff val="33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A948771-A0A6-419E-BFB5-6315E9337BD5}">
      <dsp:nvSpPr>
        <dsp:cNvPr id="0" name=""/>
        <dsp:cNvSpPr/>
      </dsp:nvSpPr>
      <dsp:spPr>
        <a:xfrm>
          <a:off x="2550742" y="1150824"/>
          <a:ext cx="198153" cy="198153"/>
        </a:xfrm>
        <a:prstGeom prst="ellipse">
          <a:avLst/>
        </a:prstGeom>
        <a:gradFill rotWithShape="0">
          <a:gsLst>
            <a:gs pos="0">
              <a:schemeClr val="accent5">
                <a:hueOff val="-4415056"/>
                <a:satOff val="17694"/>
                <a:lumOff val="3835"/>
                <a:alphaOff val="0"/>
                <a:shade val="51000"/>
                <a:satMod val="130000"/>
              </a:schemeClr>
            </a:gs>
            <a:gs pos="80000">
              <a:schemeClr val="accent5">
                <a:hueOff val="-4415056"/>
                <a:satOff val="17694"/>
                <a:lumOff val="3835"/>
                <a:alphaOff val="0"/>
                <a:shade val="93000"/>
                <a:satMod val="130000"/>
              </a:schemeClr>
            </a:gs>
            <a:gs pos="100000">
              <a:schemeClr val="accent5">
                <a:hueOff val="-4415056"/>
                <a:satOff val="17694"/>
                <a:lumOff val="38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A5A57A6-C72C-4F4E-AE31-21B4106047F2}">
      <dsp:nvSpPr>
        <dsp:cNvPr id="0" name=""/>
        <dsp:cNvSpPr/>
      </dsp:nvSpPr>
      <dsp:spPr>
        <a:xfrm>
          <a:off x="1108186" y="568254"/>
          <a:ext cx="509536" cy="509536"/>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F10F6C2-988E-4279-8BBF-89C1CB721583}">
      <dsp:nvSpPr>
        <dsp:cNvPr id="0" name=""/>
        <dsp:cNvSpPr/>
      </dsp:nvSpPr>
      <dsp:spPr>
        <a:xfrm>
          <a:off x="26270" y="1622429"/>
          <a:ext cx="198153" cy="198153"/>
        </a:xfrm>
        <a:prstGeom prst="ellipse">
          <a:avLst/>
        </a:prstGeom>
        <a:gradFill rotWithShape="0">
          <a:gsLst>
            <a:gs pos="0">
              <a:schemeClr val="accent5">
                <a:hueOff val="-5518820"/>
                <a:satOff val="22117"/>
                <a:lumOff val="4793"/>
                <a:alphaOff val="0"/>
                <a:shade val="51000"/>
                <a:satMod val="130000"/>
              </a:schemeClr>
            </a:gs>
            <a:gs pos="80000">
              <a:schemeClr val="accent5">
                <a:hueOff val="-5518820"/>
                <a:satOff val="22117"/>
                <a:lumOff val="4793"/>
                <a:alphaOff val="0"/>
                <a:shade val="93000"/>
                <a:satMod val="130000"/>
              </a:schemeClr>
            </a:gs>
            <a:gs pos="100000">
              <a:schemeClr val="accent5">
                <a:hueOff val="-5518820"/>
                <a:satOff val="22117"/>
                <a:lumOff val="4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78C517-E230-4CAD-967C-CBF8B7C8B882}">
      <dsp:nvSpPr>
        <dsp:cNvPr id="0" name=""/>
        <dsp:cNvSpPr/>
      </dsp:nvSpPr>
      <dsp:spPr>
        <a:xfrm>
          <a:off x="192719" y="1872102"/>
          <a:ext cx="311383" cy="311383"/>
        </a:xfrm>
        <a:prstGeom prst="ellipse">
          <a:avLst/>
        </a:prstGeom>
        <a:gradFill rotWithShape="0">
          <a:gsLst>
            <a:gs pos="0">
              <a:schemeClr val="accent5">
                <a:hueOff val="-6070702"/>
                <a:satOff val="24329"/>
                <a:lumOff val="5273"/>
                <a:alphaOff val="0"/>
                <a:shade val="51000"/>
                <a:satMod val="130000"/>
              </a:schemeClr>
            </a:gs>
            <a:gs pos="80000">
              <a:schemeClr val="accent5">
                <a:hueOff val="-6070702"/>
                <a:satOff val="24329"/>
                <a:lumOff val="5273"/>
                <a:alphaOff val="0"/>
                <a:shade val="93000"/>
                <a:satMod val="130000"/>
              </a:schemeClr>
            </a:gs>
            <a:gs pos="100000">
              <a:schemeClr val="accent5">
                <a:hueOff val="-6070702"/>
                <a:satOff val="24329"/>
                <a:lumOff val="52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84937E3-AACA-410A-BEC9-CE0C4DB796E0}">
      <dsp:nvSpPr>
        <dsp:cNvPr id="0" name=""/>
        <dsp:cNvSpPr/>
      </dsp:nvSpPr>
      <dsp:spPr>
        <a:xfrm>
          <a:off x="608840" y="2094033"/>
          <a:ext cx="452921" cy="452921"/>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3EDD60F-7802-469C-97ED-4344EAB5E570}">
      <dsp:nvSpPr>
        <dsp:cNvPr id="0" name=""/>
        <dsp:cNvSpPr/>
      </dsp:nvSpPr>
      <dsp:spPr>
        <a:xfrm>
          <a:off x="1191411" y="2454672"/>
          <a:ext cx="198153" cy="198153"/>
        </a:xfrm>
        <a:prstGeom prst="ellipse">
          <a:avLst/>
        </a:prstGeom>
        <a:gradFill rotWithShape="0">
          <a:gsLst>
            <a:gs pos="0">
              <a:schemeClr val="accent5">
                <a:hueOff val="-7174466"/>
                <a:satOff val="28752"/>
                <a:lumOff val="6231"/>
                <a:alphaOff val="0"/>
                <a:shade val="51000"/>
                <a:satMod val="130000"/>
              </a:schemeClr>
            </a:gs>
            <a:gs pos="80000">
              <a:schemeClr val="accent5">
                <a:hueOff val="-7174466"/>
                <a:satOff val="28752"/>
                <a:lumOff val="6231"/>
                <a:alphaOff val="0"/>
                <a:shade val="93000"/>
                <a:satMod val="130000"/>
              </a:schemeClr>
            </a:gs>
            <a:gs pos="100000">
              <a:schemeClr val="accent5">
                <a:hueOff val="-7174466"/>
                <a:satOff val="28752"/>
                <a:lumOff val="62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55C5EAD-A734-491E-B7EF-E57B6D4282B0}">
      <dsp:nvSpPr>
        <dsp:cNvPr id="0" name=""/>
        <dsp:cNvSpPr/>
      </dsp:nvSpPr>
      <dsp:spPr>
        <a:xfrm>
          <a:off x="1302377" y="2094033"/>
          <a:ext cx="311383" cy="311383"/>
        </a:xfrm>
        <a:prstGeom prst="ellipse">
          <a:avLst/>
        </a:prstGeom>
        <a:gradFill rotWithShape="0">
          <a:gsLst>
            <a:gs pos="0">
              <a:schemeClr val="accent5">
                <a:hueOff val="-7726349"/>
                <a:satOff val="30964"/>
                <a:lumOff val="6711"/>
                <a:alphaOff val="0"/>
                <a:shade val="51000"/>
                <a:satMod val="130000"/>
              </a:schemeClr>
            </a:gs>
            <a:gs pos="80000">
              <a:schemeClr val="accent5">
                <a:hueOff val="-7726349"/>
                <a:satOff val="30964"/>
                <a:lumOff val="6711"/>
                <a:alphaOff val="0"/>
                <a:shade val="93000"/>
                <a:satMod val="130000"/>
              </a:schemeClr>
            </a:gs>
            <a:gs pos="100000">
              <a:schemeClr val="accent5">
                <a:hueOff val="-7726349"/>
                <a:satOff val="30964"/>
                <a:lumOff val="67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B46533E-E805-49B7-90E3-685C8A99634E}">
      <dsp:nvSpPr>
        <dsp:cNvPr id="0" name=""/>
        <dsp:cNvSpPr/>
      </dsp:nvSpPr>
      <dsp:spPr>
        <a:xfrm>
          <a:off x="1579791" y="2482414"/>
          <a:ext cx="198153" cy="198153"/>
        </a:xfrm>
        <a:prstGeom prst="ellipse">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A6759F-5249-40FF-BA60-C8D2909BF87F}">
      <dsp:nvSpPr>
        <dsp:cNvPr id="0" name=""/>
        <dsp:cNvSpPr/>
      </dsp:nvSpPr>
      <dsp:spPr>
        <a:xfrm>
          <a:off x="1829464" y="2038550"/>
          <a:ext cx="452921" cy="452921"/>
        </a:xfrm>
        <a:prstGeom prst="ellipse">
          <a:avLst/>
        </a:prstGeom>
        <a:gradFill rotWithShape="0">
          <a:gsLst>
            <a:gs pos="0">
              <a:schemeClr val="accent5">
                <a:hueOff val="-8830112"/>
                <a:satOff val="35388"/>
                <a:lumOff val="7669"/>
                <a:alphaOff val="0"/>
                <a:shade val="51000"/>
                <a:satMod val="130000"/>
              </a:schemeClr>
            </a:gs>
            <a:gs pos="80000">
              <a:schemeClr val="accent5">
                <a:hueOff val="-8830112"/>
                <a:satOff val="35388"/>
                <a:lumOff val="7669"/>
                <a:alphaOff val="0"/>
                <a:shade val="93000"/>
                <a:satMod val="130000"/>
              </a:schemeClr>
            </a:gs>
            <a:gs pos="100000">
              <a:schemeClr val="accent5">
                <a:hueOff val="-8830112"/>
                <a:satOff val="35388"/>
                <a:lumOff val="76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7380A15-A127-477A-9ECC-59185FF3A2D2}">
      <dsp:nvSpPr>
        <dsp:cNvPr id="0" name=""/>
        <dsp:cNvSpPr/>
      </dsp:nvSpPr>
      <dsp:spPr>
        <a:xfrm>
          <a:off x="2439776" y="1927585"/>
          <a:ext cx="311383" cy="311383"/>
        </a:xfrm>
        <a:prstGeom prst="ellipse">
          <a:avLst/>
        </a:prstGeom>
        <a:gradFill rotWithShape="0">
          <a:gsLst>
            <a:gs pos="0">
              <a:schemeClr val="accent5">
                <a:hueOff val="-9381994"/>
                <a:satOff val="37599"/>
                <a:lumOff val="8149"/>
                <a:alphaOff val="0"/>
                <a:shade val="51000"/>
                <a:satMod val="130000"/>
              </a:schemeClr>
            </a:gs>
            <a:gs pos="80000">
              <a:schemeClr val="accent5">
                <a:hueOff val="-9381994"/>
                <a:satOff val="37599"/>
                <a:lumOff val="8149"/>
                <a:alphaOff val="0"/>
                <a:shade val="93000"/>
                <a:satMod val="130000"/>
              </a:schemeClr>
            </a:gs>
            <a:gs pos="100000">
              <a:schemeClr val="accent5">
                <a:hueOff val="-9381994"/>
                <a:satOff val="37599"/>
                <a:lumOff val="81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A9C1246-BFF4-4253-9149-61D5A34C2738}">
      <dsp:nvSpPr>
        <dsp:cNvPr id="0" name=""/>
        <dsp:cNvSpPr/>
      </dsp:nvSpPr>
      <dsp:spPr>
        <a:xfrm>
          <a:off x="2751160" y="623275"/>
          <a:ext cx="914489" cy="1745859"/>
        </a:xfrm>
        <a:prstGeom prst="chevron">
          <a:avLst>
            <a:gd name="adj" fmla="val 623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C03AB6D-EB99-42F5-B94B-3A1BF319E7BA}">
      <dsp:nvSpPr>
        <dsp:cNvPr id="0" name=""/>
        <dsp:cNvSpPr/>
      </dsp:nvSpPr>
      <dsp:spPr>
        <a:xfrm>
          <a:off x="3499378" y="623275"/>
          <a:ext cx="914489" cy="1745859"/>
        </a:xfrm>
        <a:prstGeom prst="chevron">
          <a:avLst>
            <a:gd name="adj" fmla="val 6231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6410AE-37D4-43F2-B89B-6D0060A45575}">
      <dsp:nvSpPr>
        <dsp:cNvPr id="0" name=""/>
        <dsp:cNvSpPr/>
      </dsp:nvSpPr>
      <dsp:spPr>
        <a:xfrm>
          <a:off x="4600922" y="499420"/>
          <a:ext cx="2119952" cy="211995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IN" sz="2600" kern="1200" dirty="0" smtClean="0"/>
            <a:t>spectrum use </a:t>
          </a:r>
          <a:endParaRPr lang="en-US" sz="2600" kern="1200" dirty="0"/>
        </a:p>
      </dsp:txBody>
      <dsp:txXfrm>
        <a:off x="4911382" y="809880"/>
        <a:ext cx="1499032" cy="1499032"/>
      </dsp:txXfrm>
    </dsp:sp>
    <dsp:sp modelId="{2C6CB6E8-2667-4BD1-9EF1-307DE6118B7E}">
      <dsp:nvSpPr>
        <dsp:cNvPr id="0" name=""/>
        <dsp:cNvSpPr/>
      </dsp:nvSpPr>
      <dsp:spPr>
        <a:xfrm>
          <a:off x="4413867" y="2826380"/>
          <a:ext cx="2494061" cy="153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IN" sz="4000" kern="1200" dirty="0" smtClean="0"/>
            <a:t>assignment stage</a:t>
          </a:r>
          <a:endParaRPr lang="en-US" sz="4000" kern="1200" dirty="0"/>
        </a:p>
      </dsp:txBody>
      <dsp:txXfrm>
        <a:off x="4413867" y="2826380"/>
        <a:ext cx="2494061" cy="1538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E80D0-CD47-4E9B-A389-95D3EE172DEA}">
      <dsp:nvSpPr>
        <dsp:cNvPr id="0" name=""/>
        <dsp:cNvSpPr/>
      </dsp:nvSpPr>
      <dsp:spPr>
        <a:xfrm>
          <a:off x="134850" y="980024"/>
          <a:ext cx="7810485" cy="710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n-US" sz="2800" b="1" kern="1200"/>
        </a:p>
      </dsp:txBody>
      <dsp:txXfrm>
        <a:off x="134850" y="980024"/>
        <a:ext cx="7810485" cy="710044"/>
      </dsp:txXfrm>
    </dsp:sp>
    <dsp:sp modelId="{6664065D-6386-4219-9759-28976DEB26EF}">
      <dsp:nvSpPr>
        <dsp:cNvPr id="0" name=""/>
        <dsp:cNvSpPr/>
      </dsp:nvSpPr>
      <dsp:spPr>
        <a:xfrm>
          <a:off x="134850" y="1690068"/>
          <a:ext cx="1827653" cy="1446386"/>
        </a:xfrm>
        <a:prstGeom prst="chevron">
          <a:avLst>
            <a:gd name="adj" fmla="val 706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3BF0AA4-468F-446D-AC7A-479E86E0ECDA}">
      <dsp:nvSpPr>
        <dsp:cNvPr id="0" name=""/>
        <dsp:cNvSpPr/>
      </dsp:nvSpPr>
      <dsp:spPr>
        <a:xfrm>
          <a:off x="1232657" y="1690068"/>
          <a:ext cx="1827653" cy="1446386"/>
        </a:xfrm>
        <a:prstGeom prst="chevron">
          <a:avLst>
            <a:gd name="adj" fmla="val 706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B23BD85-C141-4CC9-A368-C063C47A5C40}">
      <dsp:nvSpPr>
        <dsp:cNvPr id="0" name=""/>
        <dsp:cNvSpPr/>
      </dsp:nvSpPr>
      <dsp:spPr>
        <a:xfrm>
          <a:off x="2331332" y="1690068"/>
          <a:ext cx="1827653" cy="1446386"/>
        </a:xfrm>
        <a:prstGeom prst="chevron">
          <a:avLst>
            <a:gd name="adj" fmla="val 706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F0341A5-8300-43FD-9792-24E979CDF6FD}">
      <dsp:nvSpPr>
        <dsp:cNvPr id="0" name=""/>
        <dsp:cNvSpPr/>
      </dsp:nvSpPr>
      <dsp:spPr>
        <a:xfrm>
          <a:off x="3429139" y="1690068"/>
          <a:ext cx="1827653" cy="1446386"/>
        </a:xfrm>
        <a:prstGeom prst="chevron">
          <a:avLst>
            <a:gd name="adj" fmla="val 706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C07F851-472F-4A23-9815-1E0F22713185}">
      <dsp:nvSpPr>
        <dsp:cNvPr id="0" name=""/>
        <dsp:cNvSpPr/>
      </dsp:nvSpPr>
      <dsp:spPr>
        <a:xfrm>
          <a:off x="4527814" y="1690068"/>
          <a:ext cx="1827653" cy="1446386"/>
        </a:xfrm>
        <a:prstGeom prst="chevron">
          <a:avLst>
            <a:gd name="adj" fmla="val 7061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5F537CD-11A7-4DD9-A354-9D742B86575D}">
      <dsp:nvSpPr>
        <dsp:cNvPr id="0" name=""/>
        <dsp:cNvSpPr/>
      </dsp:nvSpPr>
      <dsp:spPr>
        <a:xfrm>
          <a:off x="5625621" y="1690068"/>
          <a:ext cx="1827653" cy="1446386"/>
        </a:xfrm>
        <a:prstGeom prst="chevron">
          <a:avLst>
            <a:gd name="adj" fmla="val 706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0A165A3-6B8B-4C2C-AB54-F255767A3EA1}">
      <dsp:nvSpPr>
        <dsp:cNvPr id="0" name=""/>
        <dsp:cNvSpPr/>
      </dsp:nvSpPr>
      <dsp:spPr>
        <a:xfrm>
          <a:off x="6724296" y="1690068"/>
          <a:ext cx="1827653" cy="1446386"/>
        </a:xfrm>
        <a:prstGeom prst="chevron">
          <a:avLst>
            <a:gd name="adj" fmla="val 706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6295D82-1A9B-48C3-8DDC-8E3E2818958B}">
      <dsp:nvSpPr>
        <dsp:cNvPr id="0" name=""/>
        <dsp:cNvSpPr/>
      </dsp:nvSpPr>
      <dsp:spPr>
        <a:xfrm>
          <a:off x="134850" y="1834706"/>
          <a:ext cx="7912021" cy="1157108"/>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IN" sz="2800" b="1" kern="1200" dirty="0" smtClean="0"/>
            <a:t>At the allocation stage, broad decisions on spectrum use are made on ITU world radio communication conferences. </a:t>
          </a:r>
          <a:endParaRPr lang="en-US" sz="2800" b="1" kern="1200" dirty="0"/>
        </a:p>
      </dsp:txBody>
      <dsp:txXfrm>
        <a:off x="134850" y="1834706"/>
        <a:ext cx="7912021" cy="1157108"/>
      </dsp:txXfrm>
    </dsp:sp>
    <dsp:sp modelId="{1CCD9ED6-A14B-4FC8-A737-3BD387B13F89}">
      <dsp:nvSpPr>
        <dsp:cNvPr id="0" name=""/>
        <dsp:cNvSpPr/>
      </dsp:nvSpPr>
      <dsp:spPr>
        <a:xfrm>
          <a:off x="134850" y="3264345"/>
          <a:ext cx="7810485" cy="710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n-US" sz="2800" b="1" kern="1200"/>
        </a:p>
      </dsp:txBody>
      <dsp:txXfrm>
        <a:off x="134850" y="3264345"/>
        <a:ext cx="7810485" cy="710044"/>
      </dsp:txXfrm>
    </dsp:sp>
    <dsp:sp modelId="{9AE13CC4-57D1-4731-96CB-4255AAABE54C}">
      <dsp:nvSpPr>
        <dsp:cNvPr id="0" name=""/>
        <dsp:cNvSpPr/>
      </dsp:nvSpPr>
      <dsp:spPr>
        <a:xfrm>
          <a:off x="134850" y="3974389"/>
          <a:ext cx="1827653" cy="1446386"/>
        </a:xfrm>
        <a:prstGeom prst="chevron">
          <a:avLst>
            <a:gd name="adj" fmla="val 706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1205494-E2CE-4F6C-86C9-4524DB30F952}">
      <dsp:nvSpPr>
        <dsp:cNvPr id="0" name=""/>
        <dsp:cNvSpPr/>
      </dsp:nvSpPr>
      <dsp:spPr>
        <a:xfrm>
          <a:off x="1232657" y="3974389"/>
          <a:ext cx="1827653" cy="1446386"/>
        </a:xfrm>
        <a:prstGeom prst="chevron">
          <a:avLst>
            <a:gd name="adj" fmla="val 706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BD6E0F7-17C8-4D7C-BEE4-4FE1BCE32A5B}">
      <dsp:nvSpPr>
        <dsp:cNvPr id="0" name=""/>
        <dsp:cNvSpPr/>
      </dsp:nvSpPr>
      <dsp:spPr>
        <a:xfrm>
          <a:off x="2331332" y="3974389"/>
          <a:ext cx="1827653" cy="1446386"/>
        </a:xfrm>
        <a:prstGeom prst="chevron">
          <a:avLst>
            <a:gd name="adj" fmla="val 7061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637FDEA-5AD8-4FD5-9321-8082B43894F2}">
      <dsp:nvSpPr>
        <dsp:cNvPr id="0" name=""/>
        <dsp:cNvSpPr/>
      </dsp:nvSpPr>
      <dsp:spPr>
        <a:xfrm>
          <a:off x="3429139" y="3974389"/>
          <a:ext cx="1827653" cy="1446386"/>
        </a:xfrm>
        <a:prstGeom prst="chevron">
          <a:avLst>
            <a:gd name="adj" fmla="val 706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C96622D-2E80-422A-8F0E-E0189262EE94}">
      <dsp:nvSpPr>
        <dsp:cNvPr id="0" name=""/>
        <dsp:cNvSpPr/>
      </dsp:nvSpPr>
      <dsp:spPr>
        <a:xfrm>
          <a:off x="4527814" y="3974389"/>
          <a:ext cx="1827653" cy="1446386"/>
        </a:xfrm>
        <a:prstGeom prst="chevron">
          <a:avLst>
            <a:gd name="adj" fmla="val 706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3C2BFC1-3F7F-421C-9905-E9C64871C1AD}">
      <dsp:nvSpPr>
        <dsp:cNvPr id="0" name=""/>
        <dsp:cNvSpPr/>
      </dsp:nvSpPr>
      <dsp:spPr>
        <a:xfrm>
          <a:off x="5625621" y="3974389"/>
          <a:ext cx="1827653" cy="1446386"/>
        </a:xfrm>
        <a:prstGeom prst="chevron">
          <a:avLst>
            <a:gd name="adj" fmla="val 706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988DDDF-E478-42C5-A8A7-B7DC4B1C5243}">
      <dsp:nvSpPr>
        <dsp:cNvPr id="0" name=""/>
        <dsp:cNvSpPr/>
      </dsp:nvSpPr>
      <dsp:spPr>
        <a:xfrm>
          <a:off x="6724296" y="3974389"/>
          <a:ext cx="1827653" cy="1446386"/>
        </a:xfrm>
        <a:prstGeom prst="chevron">
          <a:avLst>
            <a:gd name="adj" fmla="val 706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690D988-533F-4666-98BF-1AE8CD632D14}">
      <dsp:nvSpPr>
        <dsp:cNvPr id="0" name=""/>
        <dsp:cNvSpPr/>
      </dsp:nvSpPr>
      <dsp:spPr>
        <a:xfrm>
          <a:off x="134850" y="4119028"/>
          <a:ext cx="7912021" cy="1157108"/>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IN" sz="2800" b="1" kern="1200" dirty="0" smtClean="0"/>
            <a:t>National spectrum regulators prepare their own allocation decisions, which are published in form of a National Frequency Allocation Table.</a:t>
          </a:r>
          <a:endParaRPr lang="en-US" sz="2800" b="1" kern="1200" dirty="0"/>
        </a:p>
      </dsp:txBody>
      <dsp:txXfrm>
        <a:off x="134850" y="4119028"/>
        <a:ext cx="7912021" cy="11571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CB0F3-96DF-4266-AE8E-625D6176D75C}">
      <dsp:nvSpPr>
        <dsp:cNvPr id="0" name=""/>
        <dsp:cNvSpPr/>
      </dsp:nvSpPr>
      <dsp:spPr>
        <a:xfrm>
          <a:off x="350594" y="264868"/>
          <a:ext cx="4127133" cy="526420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EBB5F48-BFEC-45FC-94D1-330ADFD0C2A7}">
      <dsp:nvSpPr>
        <dsp:cNvPr id="0" name=""/>
        <dsp:cNvSpPr/>
      </dsp:nvSpPr>
      <dsp:spPr>
        <a:xfrm>
          <a:off x="515680" y="2159980"/>
          <a:ext cx="3177892" cy="3158520"/>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b" anchorCtr="0">
          <a:noAutofit/>
        </a:bodyPr>
        <a:lstStyle/>
        <a:p>
          <a:pPr lvl="0" algn="l" defTabSz="1733550">
            <a:lnSpc>
              <a:spcPct val="90000"/>
            </a:lnSpc>
            <a:spcBef>
              <a:spcPct val="0"/>
            </a:spcBef>
            <a:spcAft>
              <a:spcPct val="35000"/>
            </a:spcAft>
          </a:pPr>
          <a:r>
            <a:rPr lang="en-US" sz="3900" b="1" kern="1200" dirty="0" smtClean="0">
              <a:solidFill>
                <a:schemeClr val="tx1"/>
              </a:solidFill>
            </a:rPr>
            <a:t>Market-based strategies for spectrum allocation and assignment</a:t>
          </a:r>
          <a:endParaRPr lang="en-US" sz="3900" b="1" kern="1200" dirty="0">
            <a:solidFill>
              <a:schemeClr val="tx2">
                <a:lumMod val="75000"/>
              </a:schemeClr>
            </a:solidFill>
            <a:effectLst>
              <a:outerShdw blurRad="38100" dist="38100" dir="2700000" algn="tl">
                <a:srgbClr val="000000">
                  <a:alpha val="43137"/>
                </a:srgbClr>
              </a:outerShdw>
            </a:effectLst>
            <a:latin typeface="+mn-lt"/>
          </a:endParaRPr>
        </a:p>
      </dsp:txBody>
      <dsp:txXfrm>
        <a:off x="515680" y="2159980"/>
        <a:ext cx="3177892" cy="3158520"/>
      </dsp:txXfrm>
    </dsp:sp>
    <dsp:sp modelId="{8A742CD7-EDA3-4873-91DE-02435E10388D}">
      <dsp:nvSpPr>
        <dsp:cNvPr id="0" name=""/>
        <dsp:cNvSpPr/>
      </dsp:nvSpPr>
      <dsp:spPr>
        <a:xfrm>
          <a:off x="3971794" y="1658"/>
          <a:ext cx="1011867" cy="101186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3D796E76-5F35-4D11-AD86-F89B8BBF1903}">
      <dsp:nvSpPr>
        <dsp:cNvPr id="0" name=""/>
        <dsp:cNvSpPr/>
      </dsp:nvSpPr>
      <dsp:spPr>
        <a:xfrm>
          <a:off x="4983662" y="1658"/>
          <a:ext cx="3047743" cy="1011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41910" rIns="83820" bIns="41910" numCol="1" spcCol="1270" anchor="ctr" anchorCtr="0">
          <a:noAutofit/>
        </a:bodyPr>
        <a:lstStyle/>
        <a:p>
          <a:pPr lvl="0" algn="l" defTabSz="1466850">
            <a:lnSpc>
              <a:spcPct val="90000"/>
            </a:lnSpc>
            <a:spcBef>
              <a:spcPct val="0"/>
            </a:spcBef>
            <a:spcAft>
              <a:spcPct val="35000"/>
            </a:spcAft>
          </a:pPr>
          <a:r>
            <a:rPr lang="en-US" sz="3300" b="1" kern="1200" dirty="0" smtClean="0">
              <a:solidFill>
                <a:schemeClr val="tx1"/>
              </a:solidFill>
            </a:rPr>
            <a:t>Tradable spectrum</a:t>
          </a:r>
          <a:endParaRPr lang="en-US" sz="3300" b="1" kern="1200" dirty="0">
            <a:solidFill>
              <a:schemeClr val="tx1"/>
            </a:solidFill>
          </a:endParaRPr>
        </a:p>
      </dsp:txBody>
      <dsp:txXfrm>
        <a:off x="4983662" y="1658"/>
        <a:ext cx="3047743" cy="1011867"/>
      </dsp:txXfrm>
    </dsp:sp>
    <dsp:sp modelId="{2D077189-A4C3-4B8A-BD50-9A7F6703AA20}">
      <dsp:nvSpPr>
        <dsp:cNvPr id="0" name=""/>
        <dsp:cNvSpPr/>
      </dsp:nvSpPr>
      <dsp:spPr>
        <a:xfrm>
          <a:off x="3971794" y="1195662"/>
          <a:ext cx="1011867" cy="101186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64834E5-142C-4E5D-B38E-CC35E76235E0}">
      <dsp:nvSpPr>
        <dsp:cNvPr id="0" name=""/>
        <dsp:cNvSpPr/>
      </dsp:nvSpPr>
      <dsp:spPr>
        <a:xfrm>
          <a:off x="4983662" y="1195662"/>
          <a:ext cx="3047743" cy="1011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41910" rIns="83820" bIns="41910" numCol="1" spcCol="1270" anchor="ctr" anchorCtr="0">
          <a:noAutofit/>
        </a:bodyPr>
        <a:lstStyle/>
        <a:p>
          <a:pPr lvl="0" algn="l" defTabSz="1466850">
            <a:lnSpc>
              <a:spcPct val="90000"/>
            </a:lnSpc>
            <a:spcBef>
              <a:spcPct val="0"/>
            </a:spcBef>
            <a:spcAft>
              <a:spcPct val="35000"/>
            </a:spcAft>
          </a:pPr>
          <a:r>
            <a:rPr lang="en-US" sz="3300" b="1" kern="1200" dirty="0" smtClean="0">
              <a:solidFill>
                <a:schemeClr val="tx1"/>
              </a:solidFill>
            </a:rPr>
            <a:t>Auctions</a:t>
          </a:r>
          <a:endParaRPr lang="en-US" sz="3300" b="1" kern="1200" dirty="0">
            <a:solidFill>
              <a:schemeClr val="tx1"/>
            </a:solidFill>
          </a:endParaRPr>
        </a:p>
      </dsp:txBody>
      <dsp:txXfrm>
        <a:off x="4983662" y="1195662"/>
        <a:ext cx="3047743" cy="1011867"/>
      </dsp:txXfrm>
    </dsp:sp>
    <dsp:sp modelId="{DB957E01-C531-4658-B43D-5FB60BEC9D71}">
      <dsp:nvSpPr>
        <dsp:cNvPr id="0" name=""/>
        <dsp:cNvSpPr/>
      </dsp:nvSpPr>
      <dsp:spPr>
        <a:xfrm>
          <a:off x="3971794" y="2389666"/>
          <a:ext cx="1011867" cy="101186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4000" r="-34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ADA21FF-5FBF-40AC-8767-A7641042725C}">
      <dsp:nvSpPr>
        <dsp:cNvPr id="0" name=""/>
        <dsp:cNvSpPr/>
      </dsp:nvSpPr>
      <dsp:spPr>
        <a:xfrm>
          <a:off x="4983662" y="2389666"/>
          <a:ext cx="3047743" cy="1011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41910" rIns="83820" bIns="41910" numCol="1" spcCol="1270" anchor="ctr" anchorCtr="0">
          <a:noAutofit/>
        </a:bodyPr>
        <a:lstStyle/>
        <a:p>
          <a:pPr lvl="0" algn="l" defTabSz="1466850">
            <a:lnSpc>
              <a:spcPct val="90000"/>
            </a:lnSpc>
            <a:spcBef>
              <a:spcPct val="0"/>
            </a:spcBef>
            <a:spcAft>
              <a:spcPct val="35000"/>
            </a:spcAft>
          </a:pPr>
          <a:r>
            <a:rPr lang="en-US" sz="3300" b="1" kern="1200" smtClean="0">
              <a:solidFill>
                <a:schemeClr val="tx1"/>
              </a:solidFill>
            </a:rPr>
            <a:t>License-exempt spectrum</a:t>
          </a:r>
          <a:endParaRPr lang="en-US" sz="3300" b="1" kern="1200" dirty="0">
            <a:solidFill>
              <a:schemeClr val="tx1"/>
            </a:solidFill>
          </a:endParaRPr>
        </a:p>
      </dsp:txBody>
      <dsp:txXfrm>
        <a:off x="4983662" y="2389666"/>
        <a:ext cx="3047743" cy="1011867"/>
      </dsp:txXfrm>
    </dsp:sp>
    <dsp:sp modelId="{585D9E91-1144-4C70-B706-0F0AA80ACE7B}">
      <dsp:nvSpPr>
        <dsp:cNvPr id="0" name=""/>
        <dsp:cNvSpPr/>
      </dsp:nvSpPr>
      <dsp:spPr>
        <a:xfrm>
          <a:off x="3971794" y="3583670"/>
          <a:ext cx="1011867" cy="101186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F48DD50-C7AD-4F8F-AFEF-5C85152FC131}">
      <dsp:nvSpPr>
        <dsp:cNvPr id="0" name=""/>
        <dsp:cNvSpPr/>
      </dsp:nvSpPr>
      <dsp:spPr>
        <a:xfrm>
          <a:off x="4983662" y="3583670"/>
          <a:ext cx="3047743" cy="1011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41910" rIns="83820" bIns="41910" numCol="1" spcCol="1270" anchor="ctr" anchorCtr="0">
          <a:noAutofit/>
        </a:bodyPr>
        <a:lstStyle/>
        <a:p>
          <a:pPr lvl="0" algn="l" defTabSz="1466850">
            <a:lnSpc>
              <a:spcPct val="90000"/>
            </a:lnSpc>
            <a:spcBef>
              <a:spcPct val="0"/>
            </a:spcBef>
            <a:spcAft>
              <a:spcPct val="35000"/>
            </a:spcAft>
          </a:pPr>
          <a:r>
            <a:rPr lang="en-US" sz="3300" b="1" kern="1200" dirty="0" smtClean="0">
              <a:solidFill>
                <a:schemeClr val="tx1"/>
              </a:solidFill>
            </a:rPr>
            <a:t>Administrative incentive pricing</a:t>
          </a:r>
          <a:endParaRPr lang="en-US" sz="3300" b="1" kern="1200" dirty="0">
            <a:solidFill>
              <a:schemeClr val="tx1"/>
            </a:solidFill>
          </a:endParaRPr>
        </a:p>
      </dsp:txBody>
      <dsp:txXfrm>
        <a:off x="4983662" y="3583670"/>
        <a:ext cx="3047743" cy="1011867"/>
      </dsp:txXfrm>
    </dsp:sp>
    <dsp:sp modelId="{2ADA9835-3CF6-4DC7-8804-7A4A0E895933}">
      <dsp:nvSpPr>
        <dsp:cNvPr id="0" name=""/>
        <dsp:cNvSpPr/>
      </dsp:nvSpPr>
      <dsp:spPr>
        <a:xfrm>
          <a:off x="3971794" y="4777674"/>
          <a:ext cx="1011867" cy="101186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ABBD14A-E967-4472-A13A-FA36A1C0F6EE}">
      <dsp:nvSpPr>
        <dsp:cNvPr id="0" name=""/>
        <dsp:cNvSpPr/>
      </dsp:nvSpPr>
      <dsp:spPr>
        <a:xfrm>
          <a:off x="4983662" y="4777674"/>
          <a:ext cx="3047743" cy="1011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41910" rIns="83820" bIns="41910" numCol="1" spcCol="1270" anchor="ctr" anchorCtr="0">
          <a:noAutofit/>
        </a:bodyPr>
        <a:lstStyle/>
        <a:p>
          <a:pPr lvl="0" algn="l" defTabSz="1466850">
            <a:lnSpc>
              <a:spcPct val="90000"/>
            </a:lnSpc>
            <a:spcBef>
              <a:spcPct val="0"/>
            </a:spcBef>
            <a:spcAft>
              <a:spcPct val="35000"/>
            </a:spcAft>
          </a:pPr>
          <a:r>
            <a:rPr lang="en-US" sz="3300" b="1" kern="1200" dirty="0" err="1" smtClean="0"/>
            <a:t>Ofcom</a:t>
          </a:r>
          <a:r>
            <a:rPr lang="en-US" sz="3300" b="1" kern="1200" dirty="0" smtClean="0"/>
            <a:t> views</a:t>
          </a:r>
          <a:endParaRPr lang="en-US" sz="3300" b="1" kern="1200" dirty="0"/>
        </a:p>
      </dsp:txBody>
      <dsp:txXfrm>
        <a:off x="4983662" y="4777674"/>
        <a:ext cx="3047743" cy="10118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8B92F-90BC-43B9-AF85-CC23C5243391}">
      <dsp:nvSpPr>
        <dsp:cNvPr id="0" name=""/>
        <dsp:cNvSpPr/>
      </dsp:nvSpPr>
      <dsp:spPr>
        <a:xfrm>
          <a:off x="0" y="0"/>
          <a:ext cx="8382000" cy="1851660"/>
        </a:xfrm>
        <a:prstGeom prst="rect">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dirty="0" smtClean="0">
              <a:solidFill>
                <a:schemeClr val="tx1"/>
              </a:solidFill>
            </a:rPr>
            <a:t>Market-based strategies for spectrum allocation and assignment</a:t>
          </a:r>
          <a:endParaRPr lang="en-US" sz="4200" b="1" kern="1200" dirty="0">
            <a:solidFill>
              <a:schemeClr val="tx1"/>
            </a:solidFill>
          </a:endParaRPr>
        </a:p>
      </dsp:txBody>
      <dsp:txXfrm>
        <a:off x="0" y="0"/>
        <a:ext cx="8382000" cy="1851660"/>
      </dsp:txXfrm>
    </dsp:sp>
    <dsp:sp modelId="{0848938E-50E8-4B03-90FE-0885689FAC44}">
      <dsp:nvSpPr>
        <dsp:cNvPr id="0" name=""/>
        <dsp:cNvSpPr/>
      </dsp:nvSpPr>
      <dsp:spPr>
        <a:xfrm>
          <a:off x="0" y="1851660"/>
          <a:ext cx="2095500" cy="388848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Auctions</a:t>
          </a:r>
          <a:endParaRPr lang="en-US" sz="2400" b="1" kern="1200" dirty="0">
            <a:solidFill>
              <a:schemeClr val="tx1"/>
            </a:solidFill>
          </a:endParaRPr>
        </a:p>
      </dsp:txBody>
      <dsp:txXfrm>
        <a:off x="0" y="1851660"/>
        <a:ext cx="2095500" cy="3888486"/>
      </dsp:txXfrm>
    </dsp:sp>
    <dsp:sp modelId="{92929D21-7A39-4CEE-BD89-57225F2C9EF4}">
      <dsp:nvSpPr>
        <dsp:cNvPr id="0" name=""/>
        <dsp:cNvSpPr/>
      </dsp:nvSpPr>
      <dsp:spPr>
        <a:xfrm>
          <a:off x="2095500" y="1851660"/>
          <a:ext cx="2095500" cy="388848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Tradable spectrum rights </a:t>
          </a:r>
          <a:endParaRPr lang="en-US" sz="2400" b="1" kern="1200" dirty="0">
            <a:solidFill>
              <a:schemeClr val="tx1"/>
            </a:solidFill>
          </a:endParaRPr>
        </a:p>
      </dsp:txBody>
      <dsp:txXfrm>
        <a:off x="2095500" y="1851660"/>
        <a:ext cx="2095500" cy="3888486"/>
      </dsp:txXfrm>
    </dsp:sp>
    <dsp:sp modelId="{98C85728-FF36-43EA-971E-72FF0DA802C2}">
      <dsp:nvSpPr>
        <dsp:cNvPr id="0" name=""/>
        <dsp:cNvSpPr/>
      </dsp:nvSpPr>
      <dsp:spPr>
        <a:xfrm>
          <a:off x="4190999" y="1851660"/>
          <a:ext cx="2095500" cy="388848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License-exempt spectrum</a:t>
          </a:r>
          <a:endParaRPr lang="en-US" sz="2400" b="1" kern="1200" dirty="0">
            <a:solidFill>
              <a:schemeClr val="tx1"/>
            </a:solidFill>
          </a:endParaRPr>
        </a:p>
      </dsp:txBody>
      <dsp:txXfrm>
        <a:off x="4190999" y="1851660"/>
        <a:ext cx="2095500" cy="3888486"/>
      </dsp:txXfrm>
    </dsp:sp>
    <dsp:sp modelId="{D9801236-8A05-4FA1-B650-256B51266EE1}">
      <dsp:nvSpPr>
        <dsp:cNvPr id="0" name=""/>
        <dsp:cNvSpPr/>
      </dsp:nvSpPr>
      <dsp:spPr>
        <a:xfrm>
          <a:off x="6286500" y="1851660"/>
          <a:ext cx="2095500" cy="388848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Administrative incentive pricing</a:t>
          </a:r>
          <a:endParaRPr lang="en-US" sz="2400" b="1" kern="1200" dirty="0">
            <a:solidFill>
              <a:schemeClr val="tx1"/>
            </a:solidFill>
          </a:endParaRPr>
        </a:p>
      </dsp:txBody>
      <dsp:txXfrm>
        <a:off x="6286500" y="1851660"/>
        <a:ext cx="2095500" cy="3888486"/>
      </dsp:txXfrm>
    </dsp:sp>
    <dsp:sp modelId="{631D12C0-6015-4F00-9A06-4C254921A0E7}">
      <dsp:nvSpPr>
        <dsp:cNvPr id="0" name=""/>
        <dsp:cNvSpPr/>
      </dsp:nvSpPr>
      <dsp:spPr>
        <a:xfrm>
          <a:off x="0" y="5740146"/>
          <a:ext cx="8382000" cy="432054"/>
        </a:xfrm>
        <a:prstGeom prst="rect">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9C3CA-549F-4890-8D1A-8C3A0C424436}">
      <dsp:nvSpPr>
        <dsp:cNvPr id="0" name=""/>
        <dsp:cNvSpPr/>
      </dsp:nvSpPr>
      <dsp:spPr>
        <a:xfrm>
          <a:off x="0" y="533400"/>
          <a:ext cx="8229599" cy="152399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smtClean="0"/>
            <a:t>Auctions</a:t>
          </a:r>
          <a:endParaRPr lang="en-US" sz="6500" kern="1200" dirty="0"/>
        </a:p>
      </dsp:txBody>
      <dsp:txXfrm>
        <a:off x="44636" y="578036"/>
        <a:ext cx="8140327" cy="1434727"/>
      </dsp:txXfrm>
    </dsp:sp>
    <dsp:sp modelId="{125F5388-F31F-440E-8333-161E371002C5}">
      <dsp:nvSpPr>
        <dsp:cNvPr id="0" name=""/>
        <dsp:cNvSpPr/>
      </dsp:nvSpPr>
      <dsp:spPr>
        <a:xfrm>
          <a:off x="0" y="2331720"/>
          <a:ext cx="1523999" cy="1523999"/>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6F70BFA-EBC5-4698-AAC0-DC3FDFEE7A32}">
      <dsp:nvSpPr>
        <dsp:cNvPr id="0" name=""/>
        <dsp:cNvSpPr/>
      </dsp:nvSpPr>
      <dsp:spPr>
        <a:xfrm>
          <a:off x="1615440" y="2331720"/>
          <a:ext cx="6614160" cy="1523999"/>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Types of auctions</a:t>
          </a:r>
          <a:endParaRPr lang="en-US" sz="3200" kern="1200" dirty="0"/>
        </a:p>
      </dsp:txBody>
      <dsp:txXfrm>
        <a:off x="1689849" y="2406129"/>
        <a:ext cx="6465342" cy="1375181"/>
      </dsp:txXfrm>
    </dsp:sp>
    <dsp:sp modelId="{A6EC69F5-9B91-4D5D-A40D-9F89558983C1}">
      <dsp:nvSpPr>
        <dsp:cNvPr id="0" name=""/>
        <dsp:cNvSpPr/>
      </dsp:nvSpPr>
      <dsp:spPr>
        <a:xfrm>
          <a:off x="0" y="4038600"/>
          <a:ext cx="1523999" cy="1523999"/>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0F22266-71A6-4E53-91B0-5A65BB8F6F98}">
      <dsp:nvSpPr>
        <dsp:cNvPr id="0" name=""/>
        <dsp:cNvSpPr/>
      </dsp:nvSpPr>
      <dsp:spPr>
        <a:xfrm>
          <a:off x="1615440" y="4038600"/>
          <a:ext cx="6614160" cy="1523999"/>
        </a:xfrm>
        <a:prstGeom prst="roundRect">
          <a:avLst>
            <a:gd name="adj" fmla="val 1667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Advantages and disadvantages of auctions</a:t>
          </a:r>
          <a:endParaRPr lang="en-US" sz="3200" kern="1200" dirty="0"/>
        </a:p>
      </dsp:txBody>
      <dsp:txXfrm>
        <a:off x="1689849" y="4113009"/>
        <a:ext cx="6465342" cy="13751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6A438-183D-4FBB-BEE3-5AE690EC82F8}" type="datetimeFigureOut">
              <a:rPr lang="en-US" smtClean="0"/>
              <a:pPr/>
              <a:t>3/11/2014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2D2D9-39B2-416B-A3D6-EA40389E16DC}" type="slidenum">
              <a:rPr lang="en-US" smtClean="0"/>
              <a:pPr/>
              <a:t>‹#›</a:t>
            </a:fld>
            <a:endParaRPr lang="en-US"/>
          </a:p>
        </p:txBody>
      </p:sp>
    </p:spTree>
    <p:extLst>
      <p:ext uri="{BB962C8B-B14F-4D97-AF65-F5344CB8AC3E}">
        <p14:creationId xmlns:p14="http://schemas.microsoft.com/office/powerpoint/2010/main" val="342937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Beauty contests were used to award majority of initial GSM licenses in Europe and around half of the 3rd Generation (3G) mobile licenses.</a:t>
            </a:r>
            <a:endParaRPr lang="en-US" dirty="0" smtClean="0"/>
          </a:p>
          <a:p>
            <a:endParaRPr lang="en-US" dirty="0"/>
          </a:p>
        </p:txBody>
      </p:sp>
      <p:sp>
        <p:nvSpPr>
          <p:cNvPr id="4" name="Slide Number Placeholder 3"/>
          <p:cNvSpPr>
            <a:spLocks noGrp="1"/>
          </p:cNvSpPr>
          <p:nvPr>
            <p:ph type="sldNum" sz="quarter" idx="10"/>
          </p:nvPr>
        </p:nvSpPr>
        <p:spPr/>
        <p:txBody>
          <a:bodyPr/>
          <a:lstStyle/>
          <a:p>
            <a:fld id="{33F2D2D9-39B2-416B-A3D6-EA40389E16DC}" type="slidenum">
              <a:rPr lang="en-US" smtClean="0"/>
              <a:pPr/>
              <a:t>18</a:t>
            </a:fld>
            <a:endParaRPr lang="en-US"/>
          </a:p>
        </p:txBody>
      </p:sp>
    </p:spTree>
    <p:extLst>
      <p:ext uri="{BB962C8B-B14F-4D97-AF65-F5344CB8AC3E}">
        <p14:creationId xmlns:p14="http://schemas.microsoft.com/office/powerpoint/2010/main" val="133763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Beauty contests were used to award majority of initial GSM licenses in Europe and around half of the 3rd Generation (3G) mobile licenses.</a:t>
            </a:r>
            <a:endParaRPr lang="en-US" dirty="0" smtClean="0"/>
          </a:p>
          <a:p>
            <a:endParaRPr lang="en-US" dirty="0"/>
          </a:p>
        </p:txBody>
      </p:sp>
      <p:sp>
        <p:nvSpPr>
          <p:cNvPr id="4" name="Slide Number Placeholder 3"/>
          <p:cNvSpPr>
            <a:spLocks noGrp="1"/>
          </p:cNvSpPr>
          <p:nvPr>
            <p:ph type="sldNum" sz="quarter" idx="10"/>
          </p:nvPr>
        </p:nvSpPr>
        <p:spPr/>
        <p:txBody>
          <a:bodyPr/>
          <a:lstStyle/>
          <a:p>
            <a:fld id="{33F2D2D9-39B2-416B-A3D6-EA40389E16DC}" type="slidenum">
              <a:rPr lang="en-US" smtClean="0"/>
              <a:pPr/>
              <a:t>19</a:t>
            </a:fld>
            <a:endParaRPr lang="en-US"/>
          </a:p>
        </p:txBody>
      </p:sp>
    </p:spTree>
    <p:extLst>
      <p:ext uri="{BB962C8B-B14F-4D97-AF65-F5344CB8AC3E}">
        <p14:creationId xmlns:p14="http://schemas.microsoft.com/office/powerpoint/2010/main" val="133763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Beauty contests were used to award majority of initial GSM licenses in Europe and around half of the 3rd Generation (3G) mobile licenses.</a:t>
            </a:r>
            <a:endParaRPr lang="en-US" dirty="0" smtClean="0"/>
          </a:p>
          <a:p>
            <a:endParaRPr lang="en-US" dirty="0"/>
          </a:p>
        </p:txBody>
      </p:sp>
      <p:sp>
        <p:nvSpPr>
          <p:cNvPr id="4" name="Slide Number Placeholder 3"/>
          <p:cNvSpPr>
            <a:spLocks noGrp="1"/>
          </p:cNvSpPr>
          <p:nvPr>
            <p:ph type="sldNum" sz="quarter" idx="10"/>
          </p:nvPr>
        </p:nvSpPr>
        <p:spPr/>
        <p:txBody>
          <a:bodyPr/>
          <a:lstStyle/>
          <a:p>
            <a:fld id="{33F2D2D9-39B2-416B-A3D6-EA40389E16DC}" type="slidenum">
              <a:rPr lang="en-US" smtClean="0"/>
              <a:pPr/>
              <a:t>20</a:t>
            </a:fld>
            <a:endParaRPr lang="en-US"/>
          </a:p>
        </p:txBody>
      </p:sp>
    </p:spTree>
    <p:extLst>
      <p:ext uri="{BB962C8B-B14F-4D97-AF65-F5344CB8AC3E}">
        <p14:creationId xmlns:p14="http://schemas.microsoft.com/office/powerpoint/2010/main" val="133763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2D2D9-39B2-416B-A3D6-EA40389E16DC}" type="slidenum">
              <a:rPr lang="en-US" smtClean="0"/>
              <a:pPr/>
              <a:t>22</a:t>
            </a:fld>
            <a:endParaRPr lang="en-US"/>
          </a:p>
        </p:txBody>
      </p:sp>
    </p:spTree>
    <p:extLst>
      <p:ext uri="{BB962C8B-B14F-4D97-AF65-F5344CB8AC3E}">
        <p14:creationId xmlns:p14="http://schemas.microsoft.com/office/powerpoint/2010/main" val="327417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Auctions may take various forms, including:·  the English auction,</a:t>
            </a:r>
          </a:p>
          <a:p>
            <a:pPr lvl="1"/>
            <a:r>
              <a:rPr lang="en-US" dirty="0" smtClean="0"/>
              <a:t> where the auctioneer increases the price until a single bidder is left;</a:t>
            </a:r>
          </a:p>
          <a:p>
            <a:r>
              <a:rPr lang="en-US" dirty="0" smtClean="0"/>
              <a:t>·  the first-price sealed bid auction,</a:t>
            </a:r>
          </a:p>
          <a:p>
            <a:pPr lvl="1"/>
            <a:r>
              <a:rPr lang="en-US" dirty="0" smtClean="0"/>
              <a:t> where bidders submit sealed bids and the highest wins;</a:t>
            </a:r>
          </a:p>
          <a:p>
            <a:r>
              <a:rPr lang="en-US" dirty="0" smtClean="0"/>
              <a:t>·  the second-price sealed bid auction,</a:t>
            </a:r>
          </a:p>
          <a:p>
            <a:pPr lvl="1"/>
            <a:r>
              <a:rPr lang="en-US" dirty="0" smtClean="0"/>
              <a:t> where bidders submit sealed bids and the highest bidder wins but pays the second highest amount bid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3F2D2D9-39B2-416B-A3D6-EA40389E16DC}" type="slidenum">
              <a:rPr lang="en-US" smtClean="0"/>
              <a:pPr/>
              <a:t>24</a:t>
            </a:fld>
            <a:endParaRPr lang="en-US"/>
          </a:p>
        </p:txBody>
      </p:sp>
    </p:spTree>
    <p:extLst>
      <p:ext uri="{BB962C8B-B14F-4D97-AF65-F5344CB8AC3E}">
        <p14:creationId xmlns:p14="http://schemas.microsoft.com/office/powerpoint/2010/main" val="322065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10E08D-832B-4E9C-8F62-2432CEE067F9}"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DE6DF-9BE8-4CF9-A4DD-EB1A6C9A73A6}" type="slidenum">
              <a:rPr lang="en-US" smtClean="0"/>
              <a:pPr/>
              <a:t>‹#›</a:t>
            </a:fld>
            <a:endParaRPr lang="en-US"/>
          </a:p>
        </p:txBody>
      </p:sp>
    </p:spTree>
    <p:extLst>
      <p:ext uri="{BB962C8B-B14F-4D97-AF65-F5344CB8AC3E}">
        <p14:creationId xmlns:p14="http://schemas.microsoft.com/office/powerpoint/2010/main" val="2443649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0E08D-832B-4E9C-8F62-2432CEE067F9}"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DE6DF-9BE8-4CF9-A4DD-EB1A6C9A73A6}" type="slidenum">
              <a:rPr lang="en-US" smtClean="0"/>
              <a:pPr/>
              <a:t>‹#›</a:t>
            </a:fld>
            <a:endParaRPr lang="en-US"/>
          </a:p>
        </p:txBody>
      </p:sp>
    </p:spTree>
    <p:extLst>
      <p:ext uri="{BB962C8B-B14F-4D97-AF65-F5344CB8AC3E}">
        <p14:creationId xmlns:p14="http://schemas.microsoft.com/office/powerpoint/2010/main" val="87156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0E08D-832B-4E9C-8F62-2432CEE067F9}"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DE6DF-9BE8-4CF9-A4DD-EB1A6C9A73A6}" type="slidenum">
              <a:rPr lang="en-US" smtClean="0"/>
              <a:pPr/>
              <a:t>‹#›</a:t>
            </a:fld>
            <a:endParaRPr lang="en-US"/>
          </a:p>
        </p:txBody>
      </p:sp>
    </p:spTree>
    <p:extLst>
      <p:ext uri="{BB962C8B-B14F-4D97-AF65-F5344CB8AC3E}">
        <p14:creationId xmlns:p14="http://schemas.microsoft.com/office/powerpoint/2010/main" val="345325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0E08D-832B-4E9C-8F62-2432CEE067F9}"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DE6DF-9BE8-4CF9-A4DD-EB1A6C9A73A6}" type="slidenum">
              <a:rPr lang="en-US" smtClean="0"/>
              <a:pPr/>
              <a:t>‹#›</a:t>
            </a:fld>
            <a:endParaRPr lang="en-US"/>
          </a:p>
        </p:txBody>
      </p:sp>
    </p:spTree>
    <p:extLst>
      <p:ext uri="{BB962C8B-B14F-4D97-AF65-F5344CB8AC3E}">
        <p14:creationId xmlns:p14="http://schemas.microsoft.com/office/powerpoint/2010/main" val="212337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0E08D-832B-4E9C-8F62-2432CEE067F9}"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DE6DF-9BE8-4CF9-A4DD-EB1A6C9A73A6}" type="slidenum">
              <a:rPr lang="en-US" smtClean="0"/>
              <a:pPr/>
              <a:t>‹#›</a:t>
            </a:fld>
            <a:endParaRPr lang="en-US"/>
          </a:p>
        </p:txBody>
      </p:sp>
    </p:spTree>
    <p:extLst>
      <p:ext uri="{BB962C8B-B14F-4D97-AF65-F5344CB8AC3E}">
        <p14:creationId xmlns:p14="http://schemas.microsoft.com/office/powerpoint/2010/main" val="97710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10E08D-832B-4E9C-8F62-2432CEE067F9}"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DE6DF-9BE8-4CF9-A4DD-EB1A6C9A73A6}" type="slidenum">
              <a:rPr lang="en-US" smtClean="0"/>
              <a:pPr/>
              <a:t>‹#›</a:t>
            </a:fld>
            <a:endParaRPr lang="en-US"/>
          </a:p>
        </p:txBody>
      </p:sp>
    </p:spTree>
    <p:extLst>
      <p:ext uri="{BB962C8B-B14F-4D97-AF65-F5344CB8AC3E}">
        <p14:creationId xmlns:p14="http://schemas.microsoft.com/office/powerpoint/2010/main" val="167238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10E08D-832B-4E9C-8F62-2432CEE067F9}" type="datetimeFigureOut">
              <a:rPr lang="en-US" smtClean="0"/>
              <a:pPr/>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BDE6DF-9BE8-4CF9-A4DD-EB1A6C9A73A6}" type="slidenum">
              <a:rPr lang="en-US" smtClean="0"/>
              <a:pPr/>
              <a:t>‹#›</a:t>
            </a:fld>
            <a:endParaRPr lang="en-US"/>
          </a:p>
        </p:txBody>
      </p:sp>
    </p:spTree>
    <p:extLst>
      <p:ext uri="{BB962C8B-B14F-4D97-AF65-F5344CB8AC3E}">
        <p14:creationId xmlns:p14="http://schemas.microsoft.com/office/powerpoint/2010/main" val="269217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10E08D-832B-4E9C-8F62-2432CEE067F9}" type="datetimeFigureOut">
              <a:rPr lang="en-US" smtClean="0"/>
              <a:pPr/>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BDE6DF-9BE8-4CF9-A4DD-EB1A6C9A73A6}" type="slidenum">
              <a:rPr lang="en-US" smtClean="0"/>
              <a:pPr/>
              <a:t>‹#›</a:t>
            </a:fld>
            <a:endParaRPr lang="en-US"/>
          </a:p>
        </p:txBody>
      </p:sp>
    </p:spTree>
    <p:extLst>
      <p:ext uri="{BB962C8B-B14F-4D97-AF65-F5344CB8AC3E}">
        <p14:creationId xmlns:p14="http://schemas.microsoft.com/office/powerpoint/2010/main" val="18609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0E08D-832B-4E9C-8F62-2432CEE067F9}" type="datetimeFigureOut">
              <a:rPr lang="en-US" smtClean="0"/>
              <a:pPr/>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BDE6DF-9BE8-4CF9-A4DD-EB1A6C9A73A6}" type="slidenum">
              <a:rPr lang="en-US" smtClean="0"/>
              <a:pPr/>
              <a:t>‹#›</a:t>
            </a:fld>
            <a:endParaRPr lang="en-US"/>
          </a:p>
        </p:txBody>
      </p:sp>
    </p:spTree>
    <p:extLst>
      <p:ext uri="{BB962C8B-B14F-4D97-AF65-F5344CB8AC3E}">
        <p14:creationId xmlns:p14="http://schemas.microsoft.com/office/powerpoint/2010/main" val="36772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0E08D-832B-4E9C-8F62-2432CEE067F9}"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DE6DF-9BE8-4CF9-A4DD-EB1A6C9A73A6}" type="slidenum">
              <a:rPr lang="en-US" smtClean="0"/>
              <a:pPr/>
              <a:t>‹#›</a:t>
            </a:fld>
            <a:endParaRPr lang="en-US"/>
          </a:p>
        </p:txBody>
      </p:sp>
    </p:spTree>
    <p:extLst>
      <p:ext uri="{BB962C8B-B14F-4D97-AF65-F5344CB8AC3E}">
        <p14:creationId xmlns:p14="http://schemas.microsoft.com/office/powerpoint/2010/main" val="100786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0E08D-832B-4E9C-8F62-2432CEE067F9}"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DE6DF-9BE8-4CF9-A4DD-EB1A6C9A73A6}" type="slidenum">
              <a:rPr lang="en-US" smtClean="0"/>
              <a:pPr/>
              <a:t>‹#›</a:t>
            </a:fld>
            <a:endParaRPr lang="en-US"/>
          </a:p>
        </p:txBody>
      </p:sp>
    </p:spTree>
    <p:extLst>
      <p:ext uri="{BB962C8B-B14F-4D97-AF65-F5344CB8AC3E}">
        <p14:creationId xmlns:p14="http://schemas.microsoft.com/office/powerpoint/2010/main" val="316255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0E08D-832B-4E9C-8F62-2432CEE067F9}" type="datetimeFigureOut">
              <a:rPr lang="en-US" smtClean="0"/>
              <a:pPr/>
              <a:t>3/11/2014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DE6DF-9BE8-4CF9-A4DD-EB1A6C9A73A6}" type="slidenum">
              <a:rPr lang="en-US" smtClean="0"/>
              <a:pPr/>
              <a:t>‹#›</a:t>
            </a:fld>
            <a:endParaRPr lang="en-US"/>
          </a:p>
        </p:txBody>
      </p:sp>
    </p:spTree>
    <p:extLst>
      <p:ext uri="{BB962C8B-B14F-4D97-AF65-F5344CB8AC3E}">
        <p14:creationId xmlns:p14="http://schemas.microsoft.com/office/powerpoint/2010/main" val="233878374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6.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6.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6.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9.jpeg"/><Relationship Id="rId7" Type="http://schemas.openxmlformats.org/officeDocument/2006/relationships/diagramColors" Target="../diagrams/colors2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4000"/>
                    </a14:imgEffect>
                    <a14:imgEffect>
                      <a14:brightnessContrast bright="49000" contrast="19000"/>
                    </a14:imgEffect>
                  </a14:imgLayer>
                </a14:imgProps>
              </a:ext>
              <a:ext uri="{28A0092B-C50C-407E-A947-70E740481C1C}">
                <a14:useLocalDpi xmlns:a14="http://schemas.microsoft.com/office/drawing/2010/main" val="0"/>
              </a:ext>
            </a:extLst>
          </a:blip>
          <a:stretch>
            <a:fillRect/>
          </a:stretch>
        </p:blipFill>
        <p:spPr>
          <a:xfrm>
            <a:off x="74984" y="38953"/>
            <a:ext cx="9069016" cy="6361847"/>
          </a:xfrm>
          <a:prstGeom prst="rect">
            <a:avLst/>
          </a:prstGeom>
        </p:spPr>
      </p:pic>
      <p:sp>
        <p:nvSpPr>
          <p:cNvPr id="25602" name="Rectangle 2"/>
          <p:cNvSpPr>
            <a:spLocks noGrp="1" noChangeArrowheads="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sz="3600" i="1" dirty="0"/>
              <a:t>Market Based Methods of Spectrum Allocation in SATRC Countries </a:t>
            </a:r>
            <a:endParaRPr lang="en-US" sz="3600" dirty="0"/>
          </a:p>
        </p:txBody>
      </p:sp>
      <p:sp>
        <p:nvSpPr>
          <p:cNvPr id="5" name="Text Placeholder 4"/>
          <p:cNvSpPr>
            <a:spLocks noGrp="1"/>
          </p:cNvSpPr>
          <p:nvPr>
            <p:ph type="body" idx="1"/>
          </p:nvPr>
        </p:nvSpPr>
        <p:spPr/>
        <p:txBody>
          <a:bodyPr>
            <a:normAutofit/>
          </a:bodyPr>
          <a:lstStyle/>
          <a:p>
            <a:r>
              <a:rPr lang="en-US" sz="3600" b="1" dirty="0" smtClean="0">
                <a:solidFill>
                  <a:schemeClr val="tx2"/>
                </a:solidFill>
              </a:rPr>
              <a:t>Chairman of Working Group</a:t>
            </a:r>
            <a:endParaRPr lang="en-US" sz="3600" b="1" dirty="0">
              <a:solidFill>
                <a:schemeClr val="tx2"/>
              </a:solidFill>
            </a:endParaRPr>
          </a:p>
        </p:txBody>
      </p:sp>
      <p:sp>
        <p:nvSpPr>
          <p:cNvPr id="2" name="Rectangle 1"/>
          <p:cNvSpPr/>
          <p:nvPr/>
        </p:nvSpPr>
        <p:spPr>
          <a:xfrm>
            <a:off x="74984" y="6372367"/>
            <a:ext cx="9069016" cy="369332"/>
          </a:xfrm>
          <a:prstGeom prst="rect">
            <a:avLst/>
          </a:prstGeom>
        </p:spPr>
        <p:txBody>
          <a:bodyPr wrap="square">
            <a:spAutoFit/>
          </a:bodyPr>
          <a:lstStyle/>
          <a:p>
            <a:r>
              <a:rPr lang="en-US" b="1" dirty="0">
                <a:solidFill>
                  <a:schemeClr val="accent1">
                    <a:lumMod val="50000"/>
                  </a:schemeClr>
                </a:solidFill>
              </a:rPr>
              <a:t>2</a:t>
            </a:r>
            <a:r>
              <a:rPr lang="en-US" b="1" baseline="30000" dirty="0">
                <a:solidFill>
                  <a:schemeClr val="accent1">
                    <a:lumMod val="50000"/>
                  </a:schemeClr>
                </a:solidFill>
              </a:rPr>
              <a:t>nd</a:t>
            </a:r>
            <a:r>
              <a:rPr lang="en-US" b="1" dirty="0">
                <a:solidFill>
                  <a:schemeClr val="accent1">
                    <a:lumMod val="50000"/>
                  </a:schemeClr>
                </a:solidFill>
              </a:rPr>
              <a:t> Meeting of SATRC Working Group on Spectrum in </a:t>
            </a:r>
            <a:r>
              <a:rPr lang="en-US" b="1" dirty="0" smtClean="0">
                <a:solidFill>
                  <a:schemeClr val="accent1">
                    <a:lumMod val="50000"/>
                  </a:schemeClr>
                </a:solidFill>
              </a:rPr>
              <a:t>SAP-IV, 11-12 </a:t>
            </a:r>
            <a:r>
              <a:rPr lang="en-US" b="1" dirty="0">
                <a:solidFill>
                  <a:schemeClr val="accent1">
                    <a:lumMod val="50000"/>
                  </a:schemeClr>
                </a:solidFill>
              </a:rPr>
              <a:t>March 2014, Tehran, Iran</a:t>
            </a:r>
            <a:endParaRPr lang="fa-IR" b="1" dirty="0">
              <a:solidFill>
                <a:schemeClr val="accent1">
                  <a:lumMod val="50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228"/>
            <a:ext cx="2857500" cy="1600200"/>
          </a:xfrm>
          <a:prstGeom prst="rect">
            <a:avLst/>
          </a:prstGeom>
        </p:spPr>
      </p:pic>
    </p:spTree>
    <p:extLst>
      <p:ext uri="{BB962C8B-B14F-4D97-AF65-F5344CB8AC3E}">
        <p14:creationId xmlns:p14="http://schemas.microsoft.com/office/powerpoint/2010/main" val="53344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14400"/>
          </a:xfrm>
        </p:spPr>
        <p:style>
          <a:lnRef idx="0">
            <a:schemeClr val="accent4"/>
          </a:lnRef>
          <a:fillRef idx="3">
            <a:schemeClr val="accent4"/>
          </a:fillRef>
          <a:effectRef idx="3">
            <a:schemeClr val="accent4"/>
          </a:effectRef>
          <a:fontRef idx="minor">
            <a:schemeClr val="lt1"/>
          </a:fontRef>
        </p:style>
        <p:txBody>
          <a:bodyPr>
            <a:normAutofit/>
          </a:bodyPr>
          <a:lstStyle/>
          <a:p>
            <a:pPr lvl="0"/>
            <a:r>
              <a:rPr lang="en-US" sz="2800" dirty="0"/>
              <a:t>Moving towards Market based </a:t>
            </a:r>
            <a:r>
              <a:rPr lang="en-US" sz="2800" dirty="0" smtClean="0"/>
              <a:t>approach</a:t>
            </a:r>
            <a:endParaRPr lang="en-US" sz="2800" dirty="0"/>
          </a:p>
        </p:txBody>
      </p:sp>
      <p:sp>
        <p:nvSpPr>
          <p:cNvPr id="3" name="Content Placeholder 2"/>
          <p:cNvSpPr>
            <a:spLocks noGrp="1"/>
          </p:cNvSpPr>
          <p:nvPr>
            <p:ph idx="1"/>
          </p:nvPr>
        </p:nvSpPr>
        <p:spPr>
          <a:xfrm>
            <a:off x="685800" y="1295400"/>
            <a:ext cx="7696200" cy="5029200"/>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r>
              <a:rPr lang="en-IN" dirty="0" smtClean="0"/>
              <a:t>On </a:t>
            </a:r>
            <a:r>
              <a:rPr lang="en-IN" dirty="0"/>
              <a:t>the other hand, there are some markets for spectrum and spectrum licences under which both the ownership and use of spectrum can change in the course of a licensee's operation. </a:t>
            </a:r>
            <a:endParaRPr lang="en-IN" dirty="0" smtClean="0"/>
          </a:p>
          <a:p>
            <a:endParaRPr lang="en-IN" dirty="0" smtClean="0"/>
          </a:p>
          <a:p>
            <a:r>
              <a:rPr lang="en-IN" dirty="0" smtClean="0"/>
              <a:t>Methods </a:t>
            </a:r>
            <a:r>
              <a:rPr lang="en-IN" dirty="0"/>
              <a:t>of Assignment of frequency, removal of restrictions on the </a:t>
            </a:r>
            <a:r>
              <a:rPr lang="en-IE" dirty="0"/>
              <a:t>usage</a:t>
            </a:r>
            <a:r>
              <a:rPr lang="en-IN" dirty="0"/>
              <a:t> of spectrum rights, allowing the change in the ownership through spectrum trading are important tools that have been instrumental for this shift of approach</a:t>
            </a:r>
            <a:endParaRPr lang="en-US" dirty="0"/>
          </a:p>
        </p:txBody>
      </p:sp>
    </p:spTree>
    <p:extLst>
      <p:ext uri="{BB962C8B-B14F-4D97-AF65-F5344CB8AC3E}">
        <p14:creationId xmlns:p14="http://schemas.microsoft.com/office/powerpoint/2010/main" val="288964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778258157"/>
              </p:ext>
            </p:extLst>
          </p:nvPr>
        </p:nvGraphicFramePr>
        <p:xfrm>
          <a:off x="228600" y="533400"/>
          <a:ext cx="8382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767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0668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sz="3600" dirty="0" smtClean="0">
                <a:latin typeface="+mn-lt"/>
                <a:ea typeface="+mn-ea"/>
                <a:cs typeface="+mn-cs"/>
              </a:rPr>
              <a:t>Non-market-based </a:t>
            </a:r>
            <a:r>
              <a:rPr lang="en-US" sz="3600" dirty="0">
                <a:latin typeface="+mn-lt"/>
                <a:ea typeface="+mn-ea"/>
                <a:cs typeface="+mn-cs"/>
              </a:rPr>
              <a:t>strategies for spectrum allocation and </a:t>
            </a:r>
            <a:r>
              <a:rPr lang="en-US" sz="3600" dirty="0" smtClean="0">
                <a:latin typeface="+mn-lt"/>
                <a:ea typeface="+mn-ea"/>
                <a:cs typeface="+mn-cs"/>
              </a:rPr>
              <a:t>assignment</a:t>
            </a:r>
            <a:endParaRPr lang="en-US" dirty="0"/>
          </a:p>
        </p:txBody>
      </p:sp>
      <p:sp>
        <p:nvSpPr>
          <p:cNvPr id="3" name="Content Placeholder 2"/>
          <p:cNvSpPr>
            <a:spLocks noGrp="1"/>
          </p:cNvSpPr>
          <p:nvPr>
            <p:ph idx="1"/>
          </p:nvPr>
        </p:nvSpPr>
        <p:spPr>
          <a:xfrm>
            <a:off x="685800" y="1524000"/>
            <a:ext cx="7924800" cy="4724400"/>
          </a:xfrm>
        </p:spPr>
        <p:style>
          <a:lnRef idx="2">
            <a:schemeClr val="accent4"/>
          </a:lnRef>
          <a:fillRef idx="1">
            <a:schemeClr val="lt1"/>
          </a:fillRef>
          <a:effectRef idx="0">
            <a:schemeClr val="accent4"/>
          </a:effectRef>
          <a:fontRef idx="minor">
            <a:schemeClr val="dk1"/>
          </a:fontRef>
        </p:style>
        <p:txBody>
          <a:bodyPr>
            <a:normAutofit/>
          </a:bodyPr>
          <a:lstStyle/>
          <a:p>
            <a:pPr lvl="0"/>
            <a:r>
              <a:rPr lang="en-IN" dirty="0"/>
              <a:t>Traditionally, non-market-based assignment approaches (administrative methods) were adopted by a number of countries for the assignment of spectrum. </a:t>
            </a:r>
            <a:endParaRPr lang="en-IN" dirty="0" smtClean="0"/>
          </a:p>
          <a:p>
            <a:pPr lvl="0"/>
            <a:endParaRPr lang="en-IN" dirty="0"/>
          </a:p>
          <a:p>
            <a:pPr lvl="0"/>
            <a:r>
              <a:rPr lang="en-IN" dirty="0" smtClean="0"/>
              <a:t>Minimizing </a:t>
            </a:r>
            <a:r>
              <a:rPr lang="en-IN" dirty="0"/>
              <a:t>harmful interference is the focal point in the traditional model which places an emphasis on the technical management of radio spectrum. </a:t>
            </a:r>
            <a:endParaRPr lang="en-IN" dirty="0" smtClean="0"/>
          </a:p>
          <a:p>
            <a:endParaRPr lang="en-US" dirty="0"/>
          </a:p>
        </p:txBody>
      </p:sp>
    </p:spTree>
    <p:extLst>
      <p:ext uri="{BB962C8B-B14F-4D97-AF65-F5344CB8AC3E}">
        <p14:creationId xmlns:p14="http://schemas.microsoft.com/office/powerpoint/2010/main" val="1825180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1371600"/>
          </a:xfrm>
        </p:spPr>
        <p:txBody>
          <a:bodyPr>
            <a:normAutofit/>
          </a:bodyPr>
          <a:lstStyle/>
          <a:p>
            <a:pPr lvl="0"/>
            <a:r>
              <a:rPr lang="en-IN" dirty="0"/>
              <a:t>In the administrative method, there are two stages involved in authorizing spectrum use viz. </a:t>
            </a:r>
            <a:endParaRPr lang="en-IN" dirty="0" smtClean="0"/>
          </a:p>
        </p:txBody>
      </p:sp>
      <p:graphicFrame>
        <p:nvGraphicFramePr>
          <p:cNvPr id="5" name="Diagram 4"/>
          <p:cNvGraphicFramePr/>
          <p:nvPr>
            <p:extLst>
              <p:ext uri="{D42A27DB-BD31-4B8C-83A1-F6EECF244321}">
                <p14:modId xmlns:p14="http://schemas.microsoft.com/office/powerpoint/2010/main" val="654372588"/>
              </p:ext>
            </p:extLst>
          </p:nvPr>
        </p:nvGraphicFramePr>
        <p:xfrm>
          <a:off x="1219200" y="1752600"/>
          <a:ext cx="6934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1796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724936"/>
          </a:xfrm>
        </p:spPr>
        <p:txBody>
          <a:bodyPr>
            <a:normAutofit fontScale="90000"/>
          </a:bodyPr>
          <a:lstStyle/>
          <a:p>
            <a:pPr lvl="0"/>
            <a:r>
              <a:rPr lang="en-IN" dirty="0" smtClean="0"/>
              <a:t>ALLOCATION STAGE</a:t>
            </a:r>
            <a:endParaRPr lang="en-US" dirty="0"/>
          </a:p>
        </p:txBody>
      </p:sp>
      <p:graphicFrame>
        <p:nvGraphicFramePr>
          <p:cNvPr id="4" name="Diagram 3"/>
          <p:cNvGraphicFramePr/>
          <p:nvPr>
            <p:extLst>
              <p:ext uri="{D42A27DB-BD31-4B8C-83A1-F6EECF244321}">
                <p14:modId xmlns:p14="http://schemas.microsoft.com/office/powerpoint/2010/main" val="2287363200"/>
              </p:ext>
            </p:extLst>
          </p:nvPr>
        </p:nvGraphicFramePr>
        <p:xfrm>
          <a:off x="457200" y="228600"/>
          <a:ext cx="8686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452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781800" cy="990600"/>
          </a:xfrm>
        </p:spPr>
        <p:style>
          <a:lnRef idx="0">
            <a:schemeClr val="accent4"/>
          </a:lnRef>
          <a:fillRef idx="3">
            <a:schemeClr val="accent4"/>
          </a:fillRef>
          <a:effectRef idx="3">
            <a:schemeClr val="accent4"/>
          </a:effectRef>
          <a:fontRef idx="minor">
            <a:schemeClr val="lt1"/>
          </a:fontRef>
        </p:style>
        <p:txBody>
          <a:bodyPr>
            <a:normAutofit/>
          </a:bodyPr>
          <a:lstStyle/>
          <a:p>
            <a:pPr lvl="0"/>
            <a:r>
              <a:rPr lang="en-IN" b="1" dirty="0" smtClean="0"/>
              <a:t>ASSIGNMENT STAGE</a:t>
            </a:r>
            <a:endParaRPr lang="en-US" b="1" dirty="0"/>
          </a:p>
        </p:txBody>
      </p:sp>
      <p:sp>
        <p:nvSpPr>
          <p:cNvPr id="3" name="Content Placeholder 2"/>
          <p:cNvSpPr>
            <a:spLocks noGrp="1"/>
          </p:cNvSpPr>
          <p:nvPr>
            <p:ph idx="1"/>
          </p:nvPr>
        </p:nvSpPr>
        <p:spPr>
          <a:xfrm>
            <a:off x="1066800" y="2133600"/>
            <a:ext cx="6858000" cy="4114800"/>
          </a:xfrm>
        </p:spPr>
        <p:style>
          <a:lnRef idx="2">
            <a:schemeClr val="accent4"/>
          </a:lnRef>
          <a:fillRef idx="1">
            <a:schemeClr val="lt1"/>
          </a:fillRef>
          <a:effectRef idx="0">
            <a:schemeClr val="accent4"/>
          </a:effectRef>
          <a:fontRef idx="minor">
            <a:schemeClr val="dk1"/>
          </a:fontRef>
        </p:style>
        <p:txBody>
          <a:bodyPr>
            <a:normAutofit/>
          </a:bodyPr>
          <a:lstStyle/>
          <a:p>
            <a:pPr lvl="0"/>
            <a:r>
              <a:rPr lang="en-IN" dirty="0"/>
              <a:t>Once an allocation has been determined, licences are issued to authorize the use of spectrum to particular users at the assignment stage with the issuance of a license(s) which is assigned. </a:t>
            </a:r>
            <a:endParaRPr lang="en-IN" dirty="0" smtClean="0"/>
          </a:p>
          <a:p>
            <a:pPr marL="0" indent="0">
              <a:buNone/>
            </a:pPr>
            <a:endParaRPr lang="en-US" dirty="0"/>
          </a:p>
        </p:txBody>
      </p:sp>
    </p:spTree>
    <p:extLst>
      <p:ext uri="{BB962C8B-B14F-4D97-AF65-F5344CB8AC3E}">
        <p14:creationId xmlns:p14="http://schemas.microsoft.com/office/powerpoint/2010/main" val="1085828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48600" cy="1066800"/>
          </a:xfrm>
        </p:spPr>
        <p:style>
          <a:lnRef idx="0">
            <a:schemeClr val="accent4"/>
          </a:lnRef>
          <a:fillRef idx="3">
            <a:schemeClr val="accent4"/>
          </a:fillRef>
          <a:effectRef idx="3">
            <a:schemeClr val="accent4"/>
          </a:effectRef>
          <a:fontRef idx="minor">
            <a:schemeClr val="lt1"/>
          </a:fontRef>
        </p:style>
        <p:txBody>
          <a:bodyPr>
            <a:noAutofit/>
          </a:bodyPr>
          <a:lstStyle/>
          <a:p>
            <a:pPr lvl="0"/>
            <a:r>
              <a:rPr lang="en-IN" sz="3200" dirty="0" smtClean="0"/>
              <a:t>ADMINISTRATIVE METHOD FOR THE ASSIGNMENT THE SPECTRUM</a:t>
            </a:r>
            <a:endParaRPr lang="en-US" sz="3200" dirty="0"/>
          </a:p>
        </p:txBody>
      </p:sp>
      <p:sp>
        <p:nvSpPr>
          <p:cNvPr id="3" name="Content Placeholder 2"/>
          <p:cNvSpPr>
            <a:spLocks noGrp="1"/>
          </p:cNvSpPr>
          <p:nvPr>
            <p:ph idx="1"/>
          </p:nvPr>
        </p:nvSpPr>
        <p:spPr>
          <a:xfrm>
            <a:off x="685800" y="1524000"/>
            <a:ext cx="7924800" cy="4724400"/>
          </a:xfrm>
        </p:spPr>
        <p:style>
          <a:lnRef idx="2">
            <a:schemeClr val="accent4"/>
          </a:lnRef>
          <a:fillRef idx="1">
            <a:schemeClr val="lt1"/>
          </a:fillRef>
          <a:effectRef idx="0">
            <a:schemeClr val="accent4"/>
          </a:effectRef>
          <a:fontRef idx="minor">
            <a:schemeClr val="dk1"/>
          </a:fontRef>
        </p:style>
        <p:txBody>
          <a:bodyPr>
            <a:normAutofit/>
          </a:bodyPr>
          <a:lstStyle/>
          <a:p>
            <a:pPr lvl="0"/>
            <a:r>
              <a:rPr lang="en-IN" dirty="0" smtClean="0"/>
              <a:t>Historically</a:t>
            </a:r>
            <a:r>
              <a:rPr lang="en-IN" dirty="0"/>
              <a:t>, assignments were made by methods such as </a:t>
            </a:r>
            <a:r>
              <a:rPr lang="en-IN" dirty="0">
                <a:solidFill>
                  <a:srgbClr val="FF0000"/>
                </a:solidFill>
              </a:rPr>
              <a:t>first-come, first-served basis </a:t>
            </a:r>
            <a:r>
              <a:rPr lang="en-IN" dirty="0" smtClean="0"/>
              <a:t>or</a:t>
            </a:r>
          </a:p>
          <a:p>
            <a:pPr lvl="0"/>
            <a:endParaRPr lang="en-IN" dirty="0" smtClean="0"/>
          </a:p>
          <a:p>
            <a:pPr lvl="0"/>
            <a:r>
              <a:rPr lang="en-IN" dirty="0" smtClean="0"/>
              <a:t> </a:t>
            </a:r>
            <a:r>
              <a:rPr lang="en-IN" dirty="0"/>
              <a:t>by way of comparative evaluation (also known as ‘</a:t>
            </a:r>
            <a:r>
              <a:rPr lang="en-IN" dirty="0">
                <a:solidFill>
                  <a:srgbClr val="FF0000"/>
                </a:solidFill>
              </a:rPr>
              <a:t>beauty contests</a:t>
            </a:r>
            <a:r>
              <a:rPr lang="en-IN" dirty="0"/>
              <a:t>’) and/or </a:t>
            </a:r>
            <a:r>
              <a:rPr lang="en-IN" dirty="0">
                <a:solidFill>
                  <a:srgbClr val="FF0000"/>
                </a:solidFill>
              </a:rPr>
              <a:t>consultation</a:t>
            </a:r>
            <a:r>
              <a:rPr lang="en-IN" dirty="0"/>
              <a:t> rather than by market based methods. </a:t>
            </a:r>
            <a:endParaRPr lang="en-US" dirty="0"/>
          </a:p>
          <a:p>
            <a:endParaRPr lang="en-US" dirty="0"/>
          </a:p>
        </p:txBody>
      </p:sp>
    </p:spTree>
    <p:extLst>
      <p:ext uri="{BB962C8B-B14F-4D97-AF65-F5344CB8AC3E}">
        <p14:creationId xmlns:p14="http://schemas.microsoft.com/office/powerpoint/2010/main" val="565193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924800" cy="1029736"/>
          </a:xfrm>
        </p:spPr>
        <p:style>
          <a:lnRef idx="0">
            <a:schemeClr val="accent4"/>
          </a:lnRef>
          <a:fillRef idx="3">
            <a:schemeClr val="accent4"/>
          </a:fillRef>
          <a:effectRef idx="3">
            <a:schemeClr val="accent4"/>
          </a:effectRef>
          <a:fontRef idx="minor">
            <a:schemeClr val="lt1"/>
          </a:fontRef>
        </p:style>
        <p:txBody>
          <a:bodyPr>
            <a:normAutofit/>
          </a:bodyPr>
          <a:lstStyle/>
          <a:p>
            <a:pPr lvl="0"/>
            <a:r>
              <a:rPr lang="en-IN" dirty="0" smtClean="0"/>
              <a:t>FIRST-COME, FIRST SERVED</a:t>
            </a:r>
            <a:endParaRPr lang="en-US" dirty="0"/>
          </a:p>
        </p:txBody>
      </p:sp>
      <p:sp>
        <p:nvSpPr>
          <p:cNvPr id="3" name="Content Placeholder 2"/>
          <p:cNvSpPr>
            <a:spLocks noGrp="1"/>
          </p:cNvSpPr>
          <p:nvPr>
            <p:ph idx="1"/>
          </p:nvPr>
        </p:nvSpPr>
        <p:spPr>
          <a:xfrm>
            <a:off x="685800" y="1371600"/>
            <a:ext cx="7924800" cy="5105400"/>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lvl="0"/>
            <a:r>
              <a:rPr lang="en-IN" dirty="0"/>
              <a:t>In the first-come, first served (FCFS) method</a:t>
            </a:r>
            <a:r>
              <a:rPr lang="en-IN" dirty="0" smtClean="0"/>
              <a:t>, </a:t>
            </a:r>
            <a:r>
              <a:rPr lang="en-IN" dirty="0"/>
              <a:t>eligibility criteria is set. </a:t>
            </a:r>
            <a:endParaRPr lang="en-IN" dirty="0" smtClean="0"/>
          </a:p>
          <a:p>
            <a:pPr lvl="0"/>
            <a:endParaRPr lang="en-IN" dirty="0" smtClean="0"/>
          </a:p>
          <a:p>
            <a:pPr lvl="0"/>
            <a:r>
              <a:rPr lang="en-IN" dirty="0" smtClean="0"/>
              <a:t>Subsequently</a:t>
            </a:r>
            <a:r>
              <a:rPr lang="en-IN" dirty="0"/>
              <a:t>, blocks of spectrum are assigned to eligible seekers on first-come first served basis</a:t>
            </a:r>
            <a:r>
              <a:rPr lang="en-IN" dirty="0" smtClean="0"/>
              <a:t>.</a:t>
            </a:r>
          </a:p>
          <a:p>
            <a:pPr lvl="0"/>
            <a:endParaRPr lang="en-IN" dirty="0" smtClean="0"/>
          </a:p>
          <a:p>
            <a:pPr lvl="0"/>
            <a:r>
              <a:rPr lang="en-IN" dirty="0" smtClean="0"/>
              <a:t> </a:t>
            </a:r>
            <a:r>
              <a:rPr lang="en-IN" dirty="0"/>
              <a:t>Where spectrum is not scarce and there is enough to meet the demand from all those who want it, FCFS may be suitable method for the assignment of spectrum. </a:t>
            </a:r>
            <a:endParaRPr lang="en-US" dirty="0"/>
          </a:p>
          <a:p>
            <a:endParaRPr lang="en-US" dirty="0"/>
          </a:p>
        </p:txBody>
      </p:sp>
    </p:spTree>
    <p:extLst>
      <p:ext uri="{BB962C8B-B14F-4D97-AF65-F5344CB8AC3E}">
        <p14:creationId xmlns:p14="http://schemas.microsoft.com/office/powerpoint/2010/main" val="3417941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724936"/>
          </a:xfrm>
        </p:spPr>
        <p:style>
          <a:lnRef idx="0">
            <a:schemeClr val="accent4"/>
          </a:lnRef>
          <a:fillRef idx="3">
            <a:schemeClr val="accent4"/>
          </a:fillRef>
          <a:effectRef idx="3">
            <a:schemeClr val="accent4"/>
          </a:effectRef>
          <a:fontRef idx="minor">
            <a:schemeClr val="lt1"/>
          </a:fontRef>
        </p:style>
        <p:txBody>
          <a:bodyPr>
            <a:normAutofit fontScale="90000"/>
          </a:bodyPr>
          <a:lstStyle/>
          <a:p>
            <a:pPr lvl="0"/>
            <a:r>
              <a:rPr lang="en-IN" dirty="0" smtClean="0"/>
              <a:t>BEAUTY CONTESTS</a:t>
            </a:r>
            <a:endParaRPr lang="en-US" dirty="0"/>
          </a:p>
        </p:txBody>
      </p:sp>
      <p:sp>
        <p:nvSpPr>
          <p:cNvPr id="3" name="Content Placeholder 2"/>
          <p:cNvSpPr>
            <a:spLocks noGrp="1"/>
          </p:cNvSpPr>
          <p:nvPr>
            <p:ph idx="1"/>
          </p:nvPr>
        </p:nvSpPr>
        <p:spPr>
          <a:xfrm>
            <a:off x="685800" y="1143000"/>
            <a:ext cx="7924800" cy="5105400"/>
          </a:xfrm>
        </p:spPr>
        <p:style>
          <a:lnRef idx="2">
            <a:schemeClr val="accent4"/>
          </a:lnRef>
          <a:fillRef idx="1">
            <a:schemeClr val="lt1"/>
          </a:fillRef>
          <a:effectRef idx="0">
            <a:schemeClr val="accent4"/>
          </a:effectRef>
          <a:fontRef idx="minor">
            <a:schemeClr val="dk1"/>
          </a:fontRef>
        </p:style>
        <p:txBody>
          <a:bodyPr>
            <a:normAutofit/>
          </a:bodyPr>
          <a:lstStyle/>
          <a:p>
            <a:pPr lvl="0"/>
            <a:r>
              <a:rPr lang="en-IN" dirty="0"/>
              <a:t>“Beauty contests” is another commonly used administrative method for the assignment the spectrum. </a:t>
            </a:r>
            <a:endParaRPr lang="en-IN" dirty="0" smtClean="0"/>
          </a:p>
          <a:p>
            <a:pPr lvl="0"/>
            <a:endParaRPr lang="en-IN" dirty="0"/>
          </a:p>
          <a:p>
            <a:pPr lvl="0"/>
            <a:endParaRPr lang="en-IN" dirty="0" smtClean="0"/>
          </a:p>
          <a:p>
            <a:r>
              <a:rPr lang="en-IN" dirty="0" smtClean="0"/>
              <a:t> </a:t>
            </a:r>
            <a:r>
              <a:rPr lang="en-IN" dirty="0"/>
              <a:t>It requires those, who are interested in a particular tranche of spectrum, making proposals </a:t>
            </a:r>
            <a:r>
              <a:rPr lang="en-IN" dirty="0" smtClean="0"/>
              <a:t>for </a:t>
            </a:r>
            <a:r>
              <a:rPr lang="en-IN" dirty="0"/>
              <a:t>how they intend to use it</a:t>
            </a:r>
            <a:r>
              <a:rPr lang="en-IN" dirty="0" smtClean="0"/>
              <a:t>.</a:t>
            </a:r>
          </a:p>
          <a:p>
            <a:pPr marL="0" indent="0">
              <a:buNone/>
            </a:pPr>
            <a:endParaRPr lang="en-US" dirty="0"/>
          </a:p>
        </p:txBody>
      </p:sp>
    </p:spTree>
    <p:extLst>
      <p:ext uri="{BB962C8B-B14F-4D97-AF65-F5344CB8AC3E}">
        <p14:creationId xmlns:p14="http://schemas.microsoft.com/office/powerpoint/2010/main" val="458231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724936"/>
          </a:xfrm>
        </p:spPr>
        <p:style>
          <a:lnRef idx="0">
            <a:schemeClr val="accent4"/>
          </a:lnRef>
          <a:fillRef idx="3">
            <a:schemeClr val="accent4"/>
          </a:fillRef>
          <a:effectRef idx="3">
            <a:schemeClr val="accent4"/>
          </a:effectRef>
          <a:fontRef idx="minor">
            <a:schemeClr val="lt1"/>
          </a:fontRef>
        </p:style>
        <p:txBody>
          <a:bodyPr>
            <a:normAutofit fontScale="90000"/>
          </a:bodyPr>
          <a:lstStyle/>
          <a:p>
            <a:pPr lvl="0"/>
            <a:r>
              <a:rPr lang="en-IN" dirty="0" smtClean="0"/>
              <a:t>BEAUTY CONTESTS</a:t>
            </a:r>
            <a:endParaRPr lang="en-US" dirty="0"/>
          </a:p>
        </p:txBody>
      </p:sp>
      <p:sp>
        <p:nvSpPr>
          <p:cNvPr id="3" name="Content Placeholder 2"/>
          <p:cNvSpPr>
            <a:spLocks noGrp="1"/>
          </p:cNvSpPr>
          <p:nvPr>
            <p:ph idx="1"/>
          </p:nvPr>
        </p:nvSpPr>
        <p:spPr>
          <a:xfrm>
            <a:off x="685800" y="1295400"/>
            <a:ext cx="7924800" cy="5105400"/>
          </a:xfrm>
        </p:spPr>
        <p:style>
          <a:lnRef idx="2">
            <a:schemeClr val="accent4"/>
          </a:lnRef>
          <a:fillRef idx="1">
            <a:schemeClr val="lt1"/>
          </a:fillRef>
          <a:effectRef idx="0">
            <a:schemeClr val="accent4"/>
          </a:effectRef>
          <a:fontRef idx="minor">
            <a:schemeClr val="dk1"/>
          </a:fontRef>
        </p:style>
        <p:txBody>
          <a:bodyPr>
            <a:normAutofit lnSpcReduction="10000"/>
          </a:bodyPr>
          <a:lstStyle/>
          <a:p>
            <a:pPr lvl="0"/>
            <a:r>
              <a:rPr lang="en-IN" dirty="0" smtClean="0"/>
              <a:t>The </a:t>
            </a:r>
            <a:r>
              <a:rPr lang="en-IN" dirty="0"/>
              <a:t>regulator evaluates the proposals according to certain criteria, which may include proposed coverage commitments, speed of rollout, end-user prices, quality and range of services offered, etc. </a:t>
            </a:r>
            <a:endParaRPr lang="en-IN" dirty="0" smtClean="0"/>
          </a:p>
          <a:p>
            <a:pPr lvl="0"/>
            <a:endParaRPr lang="en-IN" dirty="0" smtClean="0"/>
          </a:p>
          <a:p>
            <a:pPr lvl="0"/>
            <a:r>
              <a:rPr lang="en-IN" dirty="0" smtClean="0"/>
              <a:t>The </a:t>
            </a:r>
            <a:r>
              <a:rPr lang="en-IN" dirty="0"/>
              <a:t>spectrum management authority determines who the best qualified applicant to use the spectrum is and awards the licence. </a:t>
            </a:r>
            <a:endParaRPr lang="en-US" dirty="0"/>
          </a:p>
        </p:txBody>
      </p:sp>
    </p:spTree>
    <p:extLst>
      <p:ext uri="{BB962C8B-B14F-4D97-AF65-F5344CB8AC3E}">
        <p14:creationId xmlns:p14="http://schemas.microsoft.com/office/powerpoint/2010/main" val="469954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85720" y="571480"/>
            <a:ext cx="8429684" cy="1143000"/>
          </a:xfrm>
        </p:spPr>
        <p:style>
          <a:lnRef idx="0">
            <a:schemeClr val="accent4"/>
          </a:lnRef>
          <a:fillRef idx="3">
            <a:schemeClr val="accent4"/>
          </a:fillRef>
          <a:effectRef idx="3">
            <a:schemeClr val="accent4"/>
          </a:effectRef>
          <a:fontRef idx="minor">
            <a:schemeClr val="lt1"/>
          </a:fontRef>
        </p:style>
        <p:txBody>
          <a:bodyPr>
            <a:normAutofit/>
          </a:bodyPr>
          <a:lstStyle/>
          <a:p>
            <a:pPr lvl="0"/>
            <a:r>
              <a:rPr lang="en-US" b="1" dirty="0" smtClean="0"/>
              <a:t>Table of Contents</a:t>
            </a:r>
            <a:endParaRPr lang="en-US" dirty="0"/>
          </a:p>
        </p:txBody>
      </p:sp>
      <p:graphicFrame>
        <p:nvGraphicFramePr>
          <p:cNvPr id="5" name="Diagram 4"/>
          <p:cNvGraphicFramePr/>
          <p:nvPr/>
        </p:nvGraphicFramePr>
        <p:xfrm>
          <a:off x="285720" y="1643050"/>
          <a:ext cx="8572560" cy="52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530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724936"/>
          </a:xfrm>
        </p:spPr>
        <p:style>
          <a:lnRef idx="0">
            <a:schemeClr val="accent4"/>
          </a:lnRef>
          <a:fillRef idx="3">
            <a:schemeClr val="accent4"/>
          </a:fillRef>
          <a:effectRef idx="3">
            <a:schemeClr val="accent4"/>
          </a:effectRef>
          <a:fontRef idx="minor">
            <a:schemeClr val="lt1"/>
          </a:fontRef>
        </p:style>
        <p:txBody>
          <a:bodyPr>
            <a:normAutofit fontScale="90000"/>
          </a:bodyPr>
          <a:lstStyle/>
          <a:p>
            <a:pPr lvl="0"/>
            <a:r>
              <a:rPr lang="en-IN" dirty="0" smtClean="0"/>
              <a:t>BEAUTY CONTESTS</a:t>
            </a:r>
            <a:endParaRPr lang="en-US" dirty="0"/>
          </a:p>
        </p:txBody>
      </p:sp>
      <p:sp>
        <p:nvSpPr>
          <p:cNvPr id="3" name="Content Placeholder 2"/>
          <p:cNvSpPr>
            <a:spLocks noGrp="1"/>
          </p:cNvSpPr>
          <p:nvPr>
            <p:ph idx="1"/>
          </p:nvPr>
        </p:nvSpPr>
        <p:spPr>
          <a:xfrm>
            <a:off x="381000" y="1066800"/>
            <a:ext cx="8534400" cy="5562600"/>
          </a:xfrm>
        </p:spPr>
        <p:style>
          <a:lnRef idx="2">
            <a:schemeClr val="accent4"/>
          </a:lnRef>
          <a:fillRef idx="1">
            <a:schemeClr val="lt1"/>
          </a:fillRef>
          <a:effectRef idx="0">
            <a:schemeClr val="accent4"/>
          </a:effectRef>
          <a:fontRef idx="minor">
            <a:schemeClr val="dk1"/>
          </a:fontRef>
        </p:style>
        <p:txBody>
          <a:bodyPr>
            <a:normAutofit lnSpcReduction="10000"/>
          </a:bodyPr>
          <a:lstStyle/>
          <a:p>
            <a:pPr lvl="0"/>
            <a:r>
              <a:rPr lang="en-IN" dirty="0" smtClean="0"/>
              <a:t>The main problem with beauty contests is that, it is difficult to keep the selection procedure objective because they involve evaluation across a range of criteria which essentially have a subjective element. </a:t>
            </a:r>
          </a:p>
          <a:p>
            <a:pPr lvl="0"/>
            <a:r>
              <a:rPr lang="en-IN" dirty="0" smtClean="0"/>
              <a:t> They are often subject to successful legal challenge and may delay the development of a truly competitive market, to the detriment of consumers’ interest. </a:t>
            </a:r>
          </a:p>
          <a:p>
            <a:pPr lvl="0"/>
            <a:r>
              <a:rPr lang="en-IN" dirty="0" smtClean="0"/>
              <a:t>Beauty contests are also necessarily slow, since all the criteria must be evaluated in a way which will stand up to legal </a:t>
            </a:r>
            <a:r>
              <a:rPr lang="en-IN" dirty="0" smtClean="0"/>
              <a:t>consideration. </a:t>
            </a:r>
            <a:endParaRPr lang="en-US" dirty="0"/>
          </a:p>
        </p:txBody>
      </p:sp>
    </p:spTree>
    <p:extLst>
      <p:ext uri="{BB962C8B-B14F-4D97-AF65-F5344CB8AC3E}">
        <p14:creationId xmlns:p14="http://schemas.microsoft.com/office/powerpoint/2010/main" val="2785211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665623218"/>
              </p:ext>
            </p:extLst>
          </p:nvPr>
        </p:nvGraphicFramePr>
        <p:xfrm>
          <a:off x="228600" y="533400"/>
          <a:ext cx="8382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205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1261410220"/>
              </p:ext>
            </p:extLst>
          </p:nvPr>
        </p:nvGraphicFramePr>
        <p:xfrm>
          <a:off x="381000" y="152400"/>
          <a:ext cx="8382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33400" y="6467354"/>
            <a:ext cx="8458200" cy="369332"/>
          </a:xfrm>
          <a:prstGeom prst="rect">
            <a:avLst/>
          </a:prstGeom>
        </p:spPr>
        <p:txBody>
          <a:bodyPr wrap="square">
            <a:spAutoFit/>
          </a:bodyPr>
          <a:lstStyle/>
          <a:p>
            <a:r>
              <a:rPr lang="en-US" dirty="0" smtClean="0"/>
              <a:t>Ref. http</a:t>
            </a:r>
            <a:r>
              <a:rPr lang="en-US" dirty="0"/>
              <a:t>://www.itu.int/ITU-D/treg/Events/Seminars/2004/GSR04/index.html.</a:t>
            </a:r>
          </a:p>
        </p:txBody>
      </p:sp>
    </p:spTree>
    <p:extLst>
      <p:ext uri="{BB962C8B-B14F-4D97-AF65-F5344CB8AC3E}">
        <p14:creationId xmlns:p14="http://schemas.microsoft.com/office/powerpoint/2010/main" val="3214216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23382049"/>
              </p:ext>
            </p:extLst>
          </p:nvPr>
        </p:nvGraphicFramePr>
        <p:xfrm>
          <a:off x="457200" y="228600"/>
          <a:ext cx="8229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30958" y="6296336"/>
            <a:ext cx="8458200" cy="369332"/>
          </a:xfrm>
          <a:prstGeom prst="rect">
            <a:avLst/>
          </a:prstGeom>
        </p:spPr>
        <p:txBody>
          <a:bodyPr wrap="square">
            <a:spAutoFit/>
          </a:bodyPr>
          <a:lstStyle/>
          <a:p>
            <a:r>
              <a:rPr lang="en-US" dirty="0" smtClean="0"/>
              <a:t>Ref. : http</a:t>
            </a:r>
            <a:r>
              <a:rPr lang="en-US" dirty="0"/>
              <a:t>://www.itu.int/ITU-D/treg/Events/Seminars/2004/GSR04/index.html.</a:t>
            </a:r>
          </a:p>
        </p:txBody>
      </p:sp>
      <p:sp>
        <p:nvSpPr>
          <p:cNvPr id="7" name="Rectangle 6"/>
          <p:cNvSpPr/>
          <p:nvPr/>
        </p:nvSpPr>
        <p:spPr>
          <a:xfrm>
            <a:off x="2590800" y="0"/>
            <a:ext cx="6362700" cy="369332"/>
          </a:xfrm>
          <a:prstGeom prst="rect">
            <a:avLst/>
          </a:prstGeom>
        </p:spPr>
        <p:txBody>
          <a:bodyPr wrap="square">
            <a:spAutoFit/>
          </a:bodyPr>
          <a:lstStyle/>
          <a:p>
            <a:r>
              <a:rPr lang="en-US" dirty="0"/>
              <a:t>Market-based strategies for spectrum allocation and assignment</a:t>
            </a:r>
          </a:p>
        </p:txBody>
      </p:sp>
    </p:spTree>
    <p:extLst>
      <p:ext uri="{BB962C8B-B14F-4D97-AF65-F5344CB8AC3E}">
        <p14:creationId xmlns:p14="http://schemas.microsoft.com/office/powerpoint/2010/main" val="2593582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304800" y="6488668"/>
            <a:ext cx="8458200" cy="369332"/>
          </a:xfrm>
          <a:prstGeom prst="rect">
            <a:avLst/>
          </a:prstGeom>
        </p:spPr>
        <p:txBody>
          <a:bodyPr wrap="square">
            <a:spAutoFit/>
          </a:bodyPr>
          <a:lstStyle/>
          <a:p>
            <a:r>
              <a:rPr lang="en-US" dirty="0"/>
              <a:t>http://www.itu.int/ITU-D/treg/Events/Seminars/2004/GSR04/index.html.</a:t>
            </a:r>
          </a:p>
        </p:txBody>
      </p:sp>
      <p:sp>
        <p:nvSpPr>
          <p:cNvPr id="5" name="Rectangle 4"/>
          <p:cNvSpPr/>
          <p:nvPr/>
        </p:nvSpPr>
        <p:spPr>
          <a:xfrm>
            <a:off x="2590800" y="0"/>
            <a:ext cx="6362700" cy="369332"/>
          </a:xfrm>
          <a:prstGeom prst="rect">
            <a:avLst/>
          </a:prstGeom>
        </p:spPr>
        <p:txBody>
          <a:bodyPr wrap="square">
            <a:spAutoFit/>
          </a:bodyPr>
          <a:lstStyle/>
          <a:p>
            <a:r>
              <a:rPr lang="en-US" dirty="0"/>
              <a:t>Market-based strategies for spectrum allocation and assignment</a:t>
            </a:r>
          </a:p>
        </p:txBody>
      </p:sp>
      <p:graphicFrame>
        <p:nvGraphicFramePr>
          <p:cNvPr id="6" name="Diagram 5"/>
          <p:cNvGraphicFramePr/>
          <p:nvPr>
            <p:extLst>
              <p:ext uri="{D42A27DB-BD31-4B8C-83A1-F6EECF244321}">
                <p14:modId xmlns:p14="http://schemas.microsoft.com/office/powerpoint/2010/main" val="3666559208"/>
              </p:ext>
            </p:extLst>
          </p:nvPr>
        </p:nvGraphicFramePr>
        <p:xfrm>
          <a:off x="762000" y="838200"/>
          <a:ext cx="8001000" cy="5650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1006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25021"/>
            <a:ext cx="2371725" cy="1933575"/>
          </a:xfrm>
          <a:prstGeom prst="rect">
            <a:avLst/>
          </a:prstGeom>
        </p:spPr>
      </p:pic>
      <p:sp>
        <p:nvSpPr>
          <p:cNvPr id="2" name="Title 1"/>
          <p:cNvSpPr>
            <a:spLocks noGrp="1"/>
          </p:cNvSpPr>
          <p:nvPr>
            <p:ph type="title"/>
          </p:nvPr>
        </p:nvSpPr>
        <p:spPr>
          <a:xfrm>
            <a:off x="2743200" y="395287"/>
            <a:ext cx="5951632" cy="1143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b="1" dirty="0" smtClean="0"/>
              <a:t>Advantages</a:t>
            </a:r>
            <a:endParaRPr lang="en-US" dirty="0"/>
          </a:p>
        </p:txBody>
      </p:sp>
      <p:sp>
        <p:nvSpPr>
          <p:cNvPr id="3" name="Content Placeholder 2"/>
          <p:cNvSpPr>
            <a:spLocks noGrp="1"/>
          </p:cNvSpPr>
          <p:nvPr>
            <p:ph idx="1"/>
          </p:nvPr>
        </p:nvSpPr>
        <p:spPr>
          <a:xfrm>
            <a:off x="476534" y="1898318"/>
            <a:ext cx="8229600" cy="4525963"/>
          </a:xfrm>
        </p:spPr>
        <p:style>
          <a:lnRef idx="2">
            <a:schemeClr val="accent4"/>
          </a:lnRef>
          <a:fillRef idx="1">
            <a:schemeClr val="lt1"/>
          </a:fillRef>
          <a:effectRef idx="0">
            <a:schemeClr val="accent4"/>
          </a:effectRef>
          <a:fontRef idx="minor">
            <a:schemeClr val="dk1"/>
          </a:fontRef>
        </p:style>
        <p:txBody>
          <a:bodyPr>
            <a:normAutofit lnSpcReduction="10000"/>
          </a:bodyPr>
          <a:lstStyle/>
          <a:p>
            <a:r>
              <a:rPr lang="en-US" dirty="0"/>
              <a:t>efficient mechanism of assigning commercial spectrum </a:t>
            </a:r>
            <a:r>
              <a:rPr lang="en-US" dirty="0" smtClean="0"/>
              <a:t>licenses for </a:t>
            </a:r>
            <a:r>
              <a:rPr lang="en-US" dirty="0"/>
              <a:t>which there is a high demand</a:t>
            </a:r>
            <a:r>
              <a:rPr lang="en-US" dirty="0" smtClean="0"/>
              <a:t>.</a:t>
            </a:r>
          </a:p>
          <a:p>
            <a:r>
              <a:rPr lang="en-US" dirty="0"/>
              <a:t>to decrease the administrative costs </a:t>
            </a:r>
            <a:r>
              <a:rPr lang="en-US" dirty="0" smtClean="0"/>
              <a:t>and time </a:t>
            </a:r>
            <a:r>
              <a:rPr lang="en-US" dirty="0"/>
              <a:t>associated with the spectrum assignment </a:t>
            </a:r>
            <a:r>
              <a:rPr lang="en-US" dirty="0" smtClean="0"/>
              <a:t>process</a:t>
            </a:r>
          </a:p>
          <a:p>
            <a:r>
              <a:rPr lang="en-US" dirty="0"/>
              <a:t>licenses are competitively assigned to users who value these licenses the most</a:t>
            </a:r>
            <a:endParaRPr lang="en-US" dirty="0" smtClean="0"/>
          </a:p>
          <a:p>
            <a:r>
              <a:rPr lang="en-US" dirty="0"/>
              <a:t>lucrative source of income for government</a:t>
            </a:r>
          </a:p>
        </p:txBody>
      </p:sp>
      <p:sp>
        <p:nvSpPr>
          <p:cNvPr id="5" name="Rectangle 4"/>
          <p:cNvSpPr/>
          <p:nvPr/>
        </p:nvSpPr>
        <p:spPr>
          <a:xfrm>
            <a:off x="2590800" y="0"/>
            <a:ext cx="6362700" cy="369332"/>
          </a:xfrm>
          <a:prstGeom prst="rect">
            <a:avLst/>
          </a:prstGeom>
        </p:spPr>
        <p:txBody>
          <a:bodyPr wrap="square">
            <a:spAutoFit/>
          </a:bodyPr>
          <a:lstStyle/>
          <a:p>
            <a:r>
              <a:rPr lang="en-US" dirty="0"/>
              <a:t>Market-based strategies for spectrum allocation and assignment</a:t>
            </a:r>
          </a:p>
        </p:txBody>
      </p:sp>
    </p:spTree>
    <p:extLst>
      <p:ext uri="{BB962C8B-B14F-4D97-AF65-F5344CB8AC3E}">
        <p14:creationId xmlns:p14="http://schemas.microsoft.com/office/powerpoint/2010/main" val="4079838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2143125" cy="2133600"/>
          </a:xfrm>
          <a:prstGeom prst="rect">
            <a:avLst/>
          </a:prstGeom>
        </p:spPr>
      </p:pic>
      <p:sp>
        <p:nvSpPr>
          <p:cNvPr id="2" name="Title 1"/>
          <p:cNvSpPr>
            <a:spLocks noGrp="1"/>
          </p:cNvSpPr>
          <p:nvPr>
            <p:ph type="title"/>
          </p:nvPr>
        </p:nvSpPr>
        <p:spPr>
          <a:xfrm>
            <a:off x="2743200" y="495300"/>
            <a:ext cx="5943600" cy="1143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b="1" dirty="0" smtClean="0"/>
              <a:t>Disadvantages</a:t>
            </a:r>
            <a:endParaRPr lang="en-US" dirty="0"/>
          </a:p>
        </p:txBody>
      </p:sp>
      <p:sp>
        <p:nvSpPr>
          <p:cNvPr id="3" name="Content Placeholder 2"/>
          <p:cNvSpPr>
            <a:spLocks noGrp="1"/>
          </p:cNvSpPr>
          <p:nvPr>
            <p:ph idx="1"/>
          </p:nvPr>
        </p:nvSpPr>
        <p:spPr>
          <a:xfrm>
            <a:off x="457200" y="1905000"/>
            <a:ext cx="8229600" cy="4525963"/>
          </a:xfrm>
        </p:spPr>
        <p:style>
          <a:lnRef idx="2">
            <a:schemeClr val="accent4"/>
          </a:lnRef>
          <a:fillRef idx="1">
            <a:schemeClr val="lt1"/>
          </a:fillRef>
          <a:effectRef idx="0">
            <a:schemeClr val="accent4"/>
          </a:effectRef>
          <a:fontRef idx="minor">
            <a:schemeClr val="dk1"/>
          </a:fontRef>
        </p:style>
        <p:txBody>
          <a:bodyPr/>
          <a:lstStyle/>
          <a:p>
            <a:endParaRPr lang="en-US" dirty="0" smtClean="0"/>
          </a:p>
          <a:p>
            <a:r>
              <a:rPr lang="en-US" dirty="0" smtClean="0"/>
              <a:t>Unpredictable</a:t>
            </a:r>
          </a:p>
          <a:p>
            <a:endParaRPr lang="en-US" dirty="0" smtClean="0"/>
          </a:p>
          <a:p>
            <a:r>
              <a:rPr lang="en-US" dirty="0"/>
              <a:t>delay in the rollout of infrastructure and services </a:t>
            </a:r>
            <a:endParaRPr lang="en-US" dirty="0" smtClean="0"/>
          </a:p>
          <a:p>
            <a:endParaRPr lang="en-US" dirty="0" smtClean="0"/>
          </a:p>
          <a:p>
            <a:r>
              <a:rPr lang="en-US" dirty="0"/>
              <a:t>requires a tailored approach, adapted to the particular circumstances of a </a:t>
            </a:r>
            <a:r>
              <a:rPr lang="en-US" dirty="0" smtClean="0"/>
              <a:t>country</a:t>
            </a:r>
            <a:endParaRPr lang="en-US" dirty="0"/>
          </a:p>
        </p:txBody>
      </p:sp>
      <p:sp>
        <p:nvSpPr>
          <p:cNvPr id="5" name="Rectangle 4"/>
          <p:cNvSpPr/>
          <p:nvPr/>
        </p:nvSpPr>
        <p:spPr>
          <a:xfrm>
            <a:off x="2590800" y="0"/>
            <a:ext cx="6362700" cy="369332"/>
          </a:xfrm>
          <a:prstGeom prst="rect">
            <a:avLst/>
          </a:prstGeom>
        </p:spPr>
        <p:txBody>
          <a:bodyPr wrap="square">
            <a:spAutoFit/>
          </a:bodyPr>
          <a:lstStyle/>
          <a:p>
            <a:r>
              <a:rPr lang="en-US" dirty="0"/>
              <a:t>Market-based strategies for spectrum allocation and assignment</a:t>
            </a:r>
          </a:p>
        </p:txBody>
      </p:sp>
    </p:spTree>
    <p:extLst>
      <p:ext uri="{BB962C8B-B14F-4D97-AF65-F5344CB8AC3E}">
        <p14:creationId xmlns:p14="http://schemas.microsoft.com/office/powerpoint/2010/main" val="3024251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95300"/>
            <a:ext cx="7543800" cy="8763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b="1" dirty="0"/>
              <a:t>Tradable spectrum rights</a:t>
            </a:r>
            <a:endParaRPr lang="en-US" dirty="0"/>
          </a:p>
        </p:txBody>
      </p:sp>
      <p:sp>
        <p:nvSpPr>
          <p:cNvPr id="5" name="Rectangle 4"/>
          <p:cNvSpPr/>
          <p:nvPr/>
        </p:nvSpPr>
        <p:spPr>
          <a:xfrm>
            <a:off x="2590800" y="0"/>
            <a:ext cx="6362700" cy="369332"/>
          </a:xfrm>
          <a:prstGeom prst="rect">
            <a:avLst/>
          </a:prstGeom>
        </p:spPr>
        <p:txBody>
          <a:bodyPr wrap="square">
            <a:spAutoFit/>
          </a:bodyPr>
          <a:lstStyle/>
          <a:p>
            <a:r>
              <a:rPr lang="en-US" dirty="0"/>
              <a:t>Market-based strategies for spectrum allocation and assignment</a:t>
            </a:r>
          </a:p>
        </p:txBody>
      </p:sp>
      <p:graphicFrame>
        <p:nvGraphicFramePr>
          <p:cNvPr id="7" name="Diagram 6"/>
          <p:cNvGraphicFramePr/>
          <p:nvPr>
            <p:extLst>
              <p:ext uri="{D42A27DB-BD31-4B8C-83A1-F6EECF244321}">
                <p14:modId xmlns:p14="http://schemas.microsoft.com/office/powerpoint/2010/main" val="4264563284"/>
              </p:ext>
            </p:extLst>
          </p:nvPr>
        </p:nvGraphicFramePr>
        <p:xfrm>
          <a:off x="838200" y="1371600"/>
          <a:ext cx="7620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0013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590800" y="0"/>
            <a:ext cx="6362700" cy="369332"/>
          </a:xfrm>
          <a:prstGeom prst="rect">
            <a:avLst/>
          </a:prstGeom>
        </p:spPr>
        <p:txBody>
          <a:bodyPr wrap="square">
            <a:spAutoFit/>
          </a:bodyPr>
          <a:lstStyle/>
          <a:p>
            <a:r>
              <a:rPr lang="en-US" dirty="0"/>
              <a:t>Market-based strategies for spectrum allocation and assignment</a:t>
            </a:r>
          </a:p>
        </p:txBody>
      </p:sp>
      <p:graphicFrame>
        <p:nvGraphicFramePr>
          <p:cNvPr id="3" name="Diagram 2"/>
          <p:cNvGraphicFramePr/>
          <p:nvPr>
            <p:extLst>
              <p:ext uri="{D42A27DB-BD31-4B8C-83A1-F6EECF244321}">
                <p14:modId xmlns:p14="http://schemas.microsoft.com/office/powerpoint/2010/main" val="1663606894"/>
              </p:ext>
            </p:extLst>
          </p:nvPr>
        </p:nvGraphicFramePr>
        <p:xfrm>
          <a:off x="1143000" y="2243554"/>
          <a:ext cx="6553200" cy="4309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31601308"/>
              </p:ext>
            </p:extLst>
          </p:nvPr>
        </p:nvGraphicFramePr>
        <p:xfrm>
          <a:off x="609600" y="762000"/>
          <a:ext cx="75438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81603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590800" y="0"/>
            <a:ext cx="6362700" cy="369332"/>
          </a:xfrm>
          <a:prstGeom prst="rect">
            <a:avLst/>
          </a:prstGeom>
        </p:spPr>
        <p:txBody>
          <a:bodyPr wrap="square">
            <a:spAutoFit/>
          </a:bodyPr>
          <a:lstStyle/>
          <a:p>
            <a:r>
              <a:rPr lang="en-US" dirty="0"/>
              <a:t>Market-based strategies for spectrum allocation and assignment</a:t>
            </a:r>
          </a:p>
        </p:txBody>
      </p:sp>
      <p:graphicFrame>
        <p:nvGraphicFramePr>
          <p:cNvPr id="8" name="Diagram 7"/>
          <p:cNvGraphicFramePr/>
          <p:nvPr>
            <p:extLst>
              <p:ext uri="{D42A27DB-BD31-4B8C-83A1-F6EECF244321}">
                <p14:modId xmlns:p14="http://schemas.microsoft.com/office/powerpoint/2010/main" val="3531021435"/>
              </p:ext>
            </p:extLst>
          </p:nvPr>
        </p:nvGraphicFramePr>
        <p:xfrm>
          <a:off x="1143000" y="838200"/>
          <a:ext cx="7162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6477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1143000"/>
          </a:xfrm>
        </p:spPr>
        <p:style>
          <a:lnRef idx="0">
            <a:schemeClr val="accent4"/>
          </a:lnRef>
          <a:fillRef idx="3">
            <a:schemeClr val="accent4"/>
          </a:fillRef>
          <a:effectRef idx="3">
            <a:schemeClr val="accent4"/>
          </a:effectRef>
          <a:fontRef idx="minor">
            <a:schemeClr val="lt1"/>
          </a:fontRef>
        </p:style>
        <p:txBody>
          <a:bodyPr>
            <a:normAutofit/>
          </a:bodyPr>
          <a:lstStyle/>
          <a:p>
            <a:pPr lvl="0"/>
            <a:r>
              <a:rPr lang="en-US" b="1" dirty="0" smtClean="0"/>
              <a:t>Contents of the WI’ report</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62966596"/>
              </p:ext>
            </p:extLst>
          </p:nvPr>
        </p:nvGraphicFramePr>
        <p:xfrm>
          <a:off x="228600" y="1752600"/>
          <a:ext cx="8686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530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590800" y="0"/>
            <a:ext cx="6362700" cy="369332"/>
          </a:xfrm>
          <a:prstGeom prst="rect">
            <a:avLst/>
          </a:prstGeom>
        </p:spPr>
        <p:txBody>
          <a:bodyPr wrap="square">
            <a:spAutoFit/>
          </a:bodyPr>
          <a:lstStyle/>
          <a:p>
            <a:r>
              <a:rPr lang="en-US" dirty="0"/>
              <a:t>Market-based strategies for spectrum allocation and assignment</a:t>
            </a:r>
          </a:p>
        </p:txBody>
      </p:sp>
      <p:sp>
        <p:nvSpPr>
          <p:cNvPr id="2" name="Title 1"/>
          <p:cNvSpPr>
            <a:spLocks noGrp="1"/>
          </p:cNvSpPr>
          <p:nvPr>
            <p:ph type="title"/>
          </p:nvPr>
        </p:nvSpPr>
        <p:spPr>
          <a:xfrm>
            <a:off x="457200" y="452061"/>
            <a:ext cx="8229600" cy="868362"/>
          </a:xfrm>
        </p:spPr>
        <p:style>
          <a:lnRef idx="0">
            <a:schemeClr val="accent3"/>
          </a:lnRef>
          <a:fillRef idx="3">
            <a:schemeClr val="accent3"/>
          </a:fillRef>
          <a:effectRef idx="3">
            <a:schemeClr val="accent3"/>
          </a:effectRef>
          <a:fontRef idx="minor">
            <a:schemeClr val="lt1"/>
          </a:fontRef>
        </p:style>
        <p:txBody>
          <a:bodyPr>
            <a:normAutofit/>
          </a:bodyPr>
          <a:lstStyle/>
          <a:p>
            <a:pPr lvl="0"/>
            <a:r>
              <a:rPr lang="en-US" b="1" dirty="0" smtClean="0"/>
              <a:t>Open access spectrum</a:t>
            </a:r>
            <a:endParaRPr lang="en-US" b="1" dirty="0"/>
          </a:p>
        </p:txBody>
      </p:sp>
      <p:graphicFrame>
        <p:nvGraphicFramePr>
          <p:cNvPr id="4" name="Diagram 3"/>
          <p:cNvGraphicFramePr/>
          <p:nvPr>
            <p:extLst>
              <p:ext uri="{D42A27DB-BD31-4B8C-83A1-F6EECF244321}">
                <p14:modId xmlns:p14="http://schemas.microsoft.com/office/powerpoint/2010/main" val="555189110"/>
              </p:ext>
            </p:extLst>
          </p:nvPr>
        </p:nvGraphicFramePr>
        <p:xfrm>
          <a:off x="838200" y="1219200"/>
          <a:ext cx="7467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444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0800" y="0"/>
            <a:ext cx="6362700" cy="369332"/>
          </a:xfrm>
          <a:prstGeom prst="rect">
            <a:avLst/>
          </a:prstGeom>
        </p:spPr>
        <p:txBody>
          <a:bodyPr wrap="square">
            <a:spAutoFit/>
          </a:bodyPr>
          <a:lstStyle/>
          <a:p>
            <a:r>
              <a:rPr lang="en-US" dirty="0"/>
              <a:t>Market-based strategies for spectrum allocation and assignment</a:t>
            </a:r>
          </a:p>
        </p:txBody>
      </p:sp>
      <p:sp>
        <p:nvSpPr>
          <p:cNvPr id="2" name="Title 1"/>
          <p:cNvSpPr>
            <a:spLocks noGrp="1"/>
          </p:cNvSpPr>
          <p:nvPr>
            <p:ph type="title"/>
          </p:nvPr>
        </p:nvSpPr>
        <p:spPr>
          <a:xfrm>
            <a:off x="2619375" y="369332"/>
            <a:ext cx="6096000" cy="1143000"/>
          </a:xfrm>
        </p:spPr>
        <p:style>
          <a:lnRef idx="0">
            <a:schemeClr val="accent3"/>
          </a:lnRef>
          <a:fillRef idx="3">
            <a:schemeClr val="accent3"/>
          </a:fillRef>
          <a:effectRef idx="3">
            <a:schemeClr val="accent3"/>
          </a:effectRef>
          <a:fontRef idx="minor">
            <a:schemeClr val="lt1"/>
          </a:fontRef>
        </p:style>
        <p:txBody>
          <a:bodyPr>
            <a:normAutofit fontScale="90000"/>
          </a:bodyPr>
          <a:lstStyle/>
          <a:p>
            <a:pPr lvl="0"/>
            <a:r>
              <a:rPr lang="en-US" b="1" dirty="0"/>
              <a:t>Administrative incentive pricing</a:t>
            </a:r>
          </a:p>
        </p:txBody>
      </p:sp>
      <p:sp>
        <p:nvSpPr>
          <p:cNvPr id="6" name="Content Placeholder 5"/>
          <p:cNvSpPr>
            <a:spLocks noGrp="1"/>
          </p:cNvSpPr>
          <p:nvPr>
            <p:ph idx="1"/>
          </p:nvPr>
        </p:nvSpPr>
        <p:spPr>
          <a:xfrm>
            <a:off x="457200" y="1743074"/>
            <a:ext cx="8229600" cy="4733925"/>
          </a:xfrm>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r>
              <a:rPr lang="en-US" dirty="0" smtClean="0"/>
              <a:t>Administrative Incentive Pricing (AIP) is a fee charged to users of the spectrum to encourage them to make economically efficient use of the spectrum. </a:t>
            </a:r>
          </a:p>
          <a:p>
            <a:r>
              <a:rPr lang="en-US" dirty="0" smtClean="0"/>
              <a:t>Licenses are issued through an administrative process, usually on a first come first served basis, and carry with them an obligation to make a regular payments to the regulator or government agency. </a:t>
            </a:r>
          </a:p>
          <a:p>
            <a:r>
              <a:rPr lang="en-US" dirty="0" smtClean="0"/>
              <a:t>The idea is that AIP will give the owner of the license an incentive to return unused spectrum rather than pay the fee. </a:t>
            </a:r>
          </a:p>
          <a:p>
            <a:r>
              <a:rPr lang="en-US" dirty="0" smtClean="0"/>
              <a:t>It may also help a licensee to use the spectrum more efficiently.</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19375" cy="1743075"/>
          </a:xfrm>
          <a:prstGeom prst="rect">
            <a:avLst/>
          </a:prstGeom>
        </p:spPr>
      </p:pic>
    </p:spTree>
    <p:extLst>
      <p:ext uri="{BB962C8B-B14F-4D97-AF65-F5344CB8AC3E}">
        <p14:creationId xmlns:p14="http://schemas.microsoft.com/office/powerpoint/2010/main" val="2395236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0800" y="0"/>
            <a:ext cx="6362700" cy="369332"/>
          </a:xfrm>
          <a:prstGeom prst="rect">
            <a:avLst/>
          </a:prstGeom>
        </p:spPr>
        <p:txBody>
          <a:bodyPr wrap="square">
            <a:spAutoFit/>
          </a:bodyPr>
          <a:lstStyle/>
          <a:p>
            <a:r>
              <a:rPr lang="en-US" dirty="0"/>
              <a:t>Market-based strategies for spectrum allocation and assignment</a:t>
            </a:r>
          </a:p>
        </p:txBody>
      </p:sp>
      <p:sp>
        <p:nvSpPr>
          <p:cNvPr id="2" name="Title 1"/>
          <p:cNvSpPr>
            <a:spLocks noGrp="1"/>
          </p:cNvSpPr>
          <p:nvPr>
            <p:ph type="title"/>
          </p:nvPr>
        </p:nvSpPr>
        <p:spPr>
          <a:xfrm>
            <a:off x="2619375" y="369332"/>
            <a:ext cx="6096000" cy="1143000"/>
          </a:xfrm>
        </p:spPr>
        <p:style>
          <a:lnRef idx="0">
            <a:schemeClr val="accent3"/>
          </a:lnRef>
          <a:fillRef idx="3">
            <a:schemeClr val="accent3"/>
          </a:fillRef>
          <a:effectRef idx="3">
            <a:schemeClr val="accent3"/>
          </a:effectRef>
          <a:fontRef idx="minor">
            <a:schemeClr val="lt1"/>
          </a:fontRef>
        </p:style>
        <p:txBody>
          <a:bodyPr>
            <a:normAutofit fontScale="90000"/>
          </a:bodyPr>
          <a:lstStyle/>
          <a:p>
            <a:pPr lvl="0"/>
            <a:r>
              <a:rPr lang="en-US" b="1" dirty="0"/>
              <a:t>Administrative incentive pricing</a:t>
            </a:r>
          </a:p>
        </p:txBody>
      </p:sp>
      <p:sp>
        <p:nvSpPr>
          <p:cNvPr id="6" name="Content Placeholder 5"/>
          <p:cNvSpPr>
            <a:spLocks noGrp="1"/>
          </p:cNvSpPr>
          <p:nvPr>
            <p:ph idx="1"/>
          </p:nvPr>
        </p:nvSpPr>
        <p:spPr>
          <a:xfrm>
            <a:off x="457200" y="1743074"/>
            <a:ext cx="8229600" cy="4733925"/>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buNone/>
            </a:pPr>
            <a:r>
              <a:rPr lang="en-US" dirty="0" smtClean="0"/>
              <a:t>The fee is usually based on the opportunity costs of the use of spectrum. Opportunity costs can be based on three different principles: </a:t>
            </a:r>
          </a:p>
          <a:p>
            <a:r>
              <a:rPr lang="en-US" dirty="0" smtClean="0"/>
              <a:t>The value of the spectrum for a user with another service.</a:t>
            </a:r>
          </a:p>
          <a:p>
            <a:r>
              <a:rPr lang="en-US" dirty="0" smtClean="0"/>
              <a:t>The additional costs if the service had to make use of other means.</a:t>
            </a:r>
          </a:p>
          <a:p>
            <a:r>
              <a:rPr lang="en-US" dirty="0" smtClean="0"/>
              <a:t>The additional costs if the licensee had to make use of less spectrum.</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19375" cy="1743075"/>
          </a:xfrm>
          <a:prstGeom prst="rect">
            <a:avLst/>
          </a:prstGeom>
        </p:spPr>
      </p:pic>
    </p:spTree>
    <p:extLst>
      <p:ext uri="{BB962C8B-B14F-4D97-AF65-F5344CB8AC3E}">
        <p14:creationId xmlns:p14="http://schemas.microsoft.com/office/powerpoint/2010/main" val="61793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387" y="3505200"/>
            <a:ext cx="692467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5777088"/>
            <a:ext cx="868680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dirty="0" smtClean="0"/>
              <a:t>Spectrum </a:t>
            </a:r>
            <a:r>
              <a:rPr lang="en-US" sz="2400" dirty="0"/>
              <a:t>management strategy </a:t>
            </a:r>
            <a:r>
              <a:rPr lang="en-US" sz="2400" dirty="0" smtClean="0"/>
              <a:t>-</a:t>
            </a:r>
            <a:r>
              <a:rPr lang="en-US" sz="2400" dirty="0" err="1" smtClean="0"/>
              <a:t>Ofcom’s</a:t>
            </a:r>
            <a:r>
              <a:rPr lang="en-US" sz="2400" dirty="0" smtClean="0"/>
              <a:t> </a:t>
            </a:r>
            <a:r>
              <a:rPr lang="en-US" sz="2400" dirty="0"/>
              <a:t>approach to and priorities for spectrum management over the next ten </a:t>
            </a:r>
            <a:r>
              <a:rPr lang="en-US" sz="2400" dirty="0" smtClean="0"/>
              <a:t>years-</a:t>
            </a:r>
            <a:r>
              <a:rPr lang="en-US" sz="2400" dirty="0"/>
              <a:t> </a:t>
            </a:r>
            <a:r>
              <a:rPr lang="en-US" sz="2400" dirty="0" smtClean="0"/>
              <a:t>2 </a:t>
            </a:r>
            <a:r>
              <a:rPr lang="en-US" sz="2400" dirty="0"/>
              <a:t>October 2013 </a:t>
            </a:r>
            <a:endParaRPr lang="en-US" sz="2000" dirty="0"/>
          </a:p>
        </p:txBody>
      </p:sp>
      <p:graphicFrame>
        <p:nvGraphicFramePr>
          <p:cNvPr id="5" name="Diagram 4"/>
          <p:cNvGraphicFramePr/>
          <p:nvPr>
            <p:extLst>
              <p:ext uri="{D42A27DB-BD31-4B8C-83A1-F6EECF244321}">
                <p14:modId xmlns:p14="http://schemas.microsoft.com/office/powerpoint/2010/main" val="419615596"/>
              </p:ext>
            </p:extLst>
          </p:nvPr>
        </p:nvGraphicFramePr>
        <p:xfrm>
          <a:off x="419100" y="-228600"/>
          <a:ext cx="83058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9980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228600" y="5777089"/>
            <a:ext cx="8686800" cy="830997"/>
          </a:xfrm>
          <a:prstGeom prst="rect">
            <a:avLst/>
          </a:prstGeom>
        </p:spPr>
        <p:txBody>
          <a:bodyPr wrap="square">
            <a:spAutoFit/>
          </a:bodyPr>
          <a:lstStyle/>
          <a:p>
            <a:r>
              <a:rPr lang="en-US" sz="2400" dirty="0" smtClean="0"/>
              <a:t>Spectrum </a:t>
            </a:r>
            <a:r>
              <a:rPr lang="en-US" sz="2400" dirty="0"/>
              <a:t>management strategy </a:t>
            </a:r>
            <a:r>
              <a:rPr lang="en-US" sz="2400" dirty="0" smtClean="0"/>
              <a:t>-</a:t>
            </a:r>
            <a:r>
              <a:rPr lang="en-US" sz="2400" dirty="0" err="1" smtClean="0"/>
              <a:t>Ofcom’s</a:t>
            </a:r>
            <a:r>
              <a:rPr lang="en-US" sz="2400" dirty="0" smtClean="0"/>
              <a:t> </a:t>
            </a:r>
            <a:r>
              <a:rPr lang="en-US" sz="2400" dirty="0"/>
              <a:t>approach to and priorities for spectrum management over the next ten </a:t>
            </a:r>
            <a:r>
              <a:rPr lang="en-US" sz="2400" dirty="0" smtClean="0"/>
              <a:t>years-</a:t>
            </a:r>
            <a:r>
              <a:rPr lang="en-US" sz="2400" dirty="0"/>
              <a:t> </a:t>
            </a:r>
            <a:r>
              <a:rPr lang="en-US" sz="2400" dirty="0" smtClean="0"/>
              <a:t>2 </a:t>
            </a:r>
            <a:r>
              <a:rPr lang="en-US" sz="2400" dirty="0"/>
              <a:t>October 2013 </a:t>
            </a:r>
            <a:endParaRPr lang="en-US" sz="2000" dirty="0"/>
          </a:p>
        </p:txBody>
      </p:sp>
      <p:graphicFrame>
        <p:nvGraphicFramePr>
          <p:cNvPr id="3" name="Diagram 2"/>
          <p:cNvGraphicFramePr/>
          <p:nvPr>
            <p:extLst>
              <p:ext uri="{D42A27DB-BD31-4B8C-83A1-F6EECF244321}">
                <p14:modId xmlns:p14="http://schemas.microsoft.com/office/powerpoint/2010/main" val="2961678099"/>
              </p:ext>
            </p:extLst>
          </p:nvPr>
        </p:nvGraphicFramePr>
        <p:xfrm>
          <a:off x="228600" y="457200"/>
          <a:ext cx="86868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1147762" y="2895600"/>
            <a:ext cx="4276725" cy="1066800"/>
          </a:xfrm>
          <a:prstGeom prst="rect">
            <a:avLst/>
          </a:prstGeom>
        </p:spPr>
      </p:pic>
    </p:spTree>
    <p:extLst>
      <p:ext uri="{BB962C8B-B14F-4D97-AF65-F5344CB8AC3E}">
        <p14:creationId xmlns:p14="http://schemas.microsoft.com/office/powerpoint/2010/main" val="2814702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r>
              <a:rPr lang="en-US" dirty="0"/>
              <a:t>2005 Spectrum Framework </a:t>
            </a:r>
          </a:p>
          <a:p>
            <a:endParaRPr lang="en-US" dirty="0"/>
          </a:p>
        </p:txBody>
      </p:sp>
      <p:graphicFrame>
        <p:nvGraphicFramePr>
          <p:cNvPr id="5" name="Diagram 4"/>
          <p:cNvGraphicFramePr/>
          <p:nvPr>
            <p:extLst>
              <p:ext uri="{D42A27DB-BD31-4B8C-83A1-F6EECF244321}">
                <p14:modId xmlns:p14="http://schemas.microsoft.com/office/powerpoint/2010/main" val="4063370663"/>
              </p:ext>
            </p:extLst>
          </p:nvPr>
        </p:nvGraphicFramePr>
        <p:xfrm>
          <a:off x="36394" y="190500"/>
          <a:ext cx="8153399"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0" y="6096000"/>
            <a:ext cx="2590801" cy="646258"/>
          </a:xfrm>
          <a:prstGeom prst="rect">
            <a:avLst/>
          </a:prstGeom>
        </p:spPr>
      </p:pic>
      <p:sp>
        <p:nvSpPr>
          <p:cNvPr id="11" name="Rectangle 10"/>
          <p:cNvSpPr/>
          <p:nvPr/>
        </p:nvSpPr>
        <p:spPr>
          <a:xfrm rot="5400000">
            <a:off x="5512087" y="3098515"/>
            <a:ext cx="64770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smtClean="0"/>
              <a:t>2005 Spectrum </a:t>
            </a:r>
            <a:r>
              <a:rPr lang="en-US" sz="3200" b="1" dirty="0"/>
              <a:t>Framework Review </a:t>
            </a:r>
          </a:p>
        </p:txBody>
      </p:sp>
    </p:spTree>
    <p:extLst>
      <p:ext uri="{BB962C8B-B14F-4D97-AF65-F5344CB8AC3E}">
        <p14:creationId xmlns:p14="http://schemas.microsoft.com/office/powerpoint/2010/main" val="563928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00" y="1828800"/>
            <a:ext cx="7475400" cy="4395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525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228600" y="5777089"/>
            <a:ext cx="8686800" cy="830997"/>
          </a:xfrm>
          <a:prstGeom prst="rect">
            <a:avLst/>
          </a:prstGeom>
        </p:spPr>
        <p:txBody>
          <a:bodyPr wrap="square">
            <a:spAutoFit/>
          </a:bodyPr>
          <a:lstStyle/>
          <a:p>
            <a:r>
              <a:rPr lang="en-US" sz="2400" dirty="0" smtClean="0"/>
              <a:t>Spectrum </a:t>
            </a:r>
            <a:r>
              <a:rPr lang="en-US" sz="2400" dirty="0"/>
              <a:t>management strategy </a:t>
            </a:r>
            <a:r>
              <a:rPr lang="en-US" sz="2400" dirty="0" smtClean="0"/>
              <a:t>-</a:t>
            </a:r>
            <a:r>
              <a:rPr lang="en-US" sz="2400" dirty="0" err="1" smtClean="0"/>
              <a:t>Ofcom’s</a:t>
            </a:r>
            <a:r>
              <a:rPr lang="en-US" sz="2400" dirty="0" smtClean="0"/>
              <a:t> </a:t>
            </a:r>
            <a:r>
              <a:rPr lang="en-US" sz="2400" dirty="0"/>
              <a:t>approach to and priorities for spectrum management over the next ten </a:t>
            </a:r>
            <a:r>
              <a:rPr lang="en-US" sz="2400" dirty="0" smtClean="0"/>
              <a:t>years-</a:t>
            </a:r>
            <a:r>
              <a:rPr lang="en-US" sz="2400" dirty="0"/>
              <a:t> </a:t>
            </a:r>
            <a:r>
              <a:rPr lang="en-US" sz="2400" dirty="0" smtClean="0"/>
              <a:t>2 </a:t>
            </a:r>
            <a:r>
              <a:rPr lang="en-US" sz="2400" dirty="0"/>
              <a:t>October 2013 </a:t>
            </a:r>
            <a:endParaRPr lang="en-US" sz="2000" dirty="0"/>
          </a:p>
        </p:txBody>
      </p:sp>
      <p:graphicFrame>
        <p:nvGraphicFramePr>
          <p:cNvPr id="3" name="Diagram 2"/>
          <p:cNvGraphicFramePr/>
          <p:nvPr>
            <p:extLst>
              <p:ext uri="{D42A27DB-BD31-4B8C-83A1-F6EECF244321}">
                <p14:modId xmlns:p14="http://schemas.microsoft.com/office/powerpoint/2010/main" val="1628296671"/>
              </p:ext>
            </p:extLst>
          </p:nvPr>
        </p:nvGraphicFramePr>
        <p:xfrm>
          <a:off x="228600" y="457200"/>
          <a:ext cx="86868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181292" y="2444311"/>
            <a:ext cx="3873688" cy="966265"/>
          </a:xfrm>
          <a:prstGeom prst="rect">
            <a:avLst/>
          </a:prstGeom>
        </p:spPr>
      </p:pic>
    </p:spTree>
    <p:extLst>
      <p:ext uri="{BB962C8B-B14F-4D97-AF65-F5344CB8AC3E}">
        <p14:creationId xmlns:p14="http://schemas.microsoft.com/office/powerpoint/2010/main" val="1378124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217227" y="228600"/>
            <a:ext cx="8915400" cy="646331"/>
          </a:xfrm>
          <a:prstGeom prst="rect">
            <a:avLst/>
          </a:prstGeom>
        </p:spPr>
        <p:txBody>
          <a:bodyPr wrap="square">
            <a:spAutoFit/>
          </a:bodyPr>
          <a:lstStyle/>
          <a:p>
            <a:endParaRPr lang="en-US" dirty="0"/>
          </a:p>
          <a:p>
            <a:endParaRPr lang="en-US" dirty="0"/>
          </a:p>
        </p:txBody>
      </p:sp>
      <p:sp>
        <p:nvSpPr>
          <p:cNvPr id="7" name="Content Placeholder 6"/>
          <p:cNvSpPr>
            <a:spLocks noGrp="1"/>
          </p:cNvSpPr>
          <p:nvPr>
            <p:ph idx="1"/>
          </p:nvPr>
        </p:nvSpPr>
        <p:spPr>
          <a:xfrm>
            <a:off x="457200" y="1318020"/>
            <a:ext cx="8229600" cy="4459069"/>
          </a:xfrm>
        </p:spPr>
        <p:txBody>
          <a:bodyPr>
            <a:normAutofit/>
          </a:bodyPr>
          <a:lstStyle/>
          <a:p>
            <a:r>
              <a:rPr lang="en-US" dirty="0" smtClean="0"/>
              <a:t>situations where market mechanisms alone are unlikely to deliver the greatest value to society from spectrum use often arise when major changes in spectrum use are contemplated. This is because, typically, major changes of use involve one or more of the factors in the next slide</a:t>
            </a:r>
          </a:p>
          <a:p>
            <a:endParaRPr lang="en-US" dirty="0"/>
          </a:p>
        </p:txBody>
      </p:sp>
      <p:sp>
        <p:nvSpPr>
          <p:cNvPr id="9" name="Rectangle 8"/>
          <p:cNvSpPr/>
          <p:nvPr/>
        </p:nvSpPr>
        <p:spPr>
          <a:xfrm>
            <a:off x="228600" y="5777089"/>
            <a:ext cx="8686800" cy="830997"/>
          </a:xfrm>
          <a:prstGeom prst="rect">
            <a:avLst/>
          </a:prstGeom>
        </p:spPr>
        <p:txBody>
          <a:bodyPr wrap="square">
            <a:spAutoFit/>
          </a:bodyPr>
          <a:lstStyle/>
          <a:p>
            <a:r>
              <a:rPr lang="en-US" sz="2400" dirty="0" smtClean="0"/>
              <a:t>Spectrum </a:t>
            </a:r>
            <a:r>
              <a:rPr lang="en-US" sz="2400" dirty="0"/>
              <a:t>management strategy </a:t>
            </a:r>
            <a:r>
              <a:rPr lang="en-US" sz="2400" dirty="0" smtClean="0"/>
              <a:t>-</a:t>
            </a:r>
            <a:r>
              <a:rPr lang="en-US" sz="2400" dirty="0" err="1" smtClean="0"/>
              <a:t>Ofcom’s</a:t>
            </a:r>
            <a:r>
              <a:rPr lang="en-US" sz="2400" dirty="0" smtClean="0"/>
              <a:t> </a:t>
            </a:r>
            <a:r>
              <a:rPr lang="en-US" sz="2400" dirty="0"/>
              <a:t>approach to and priorities for spectrum management over the next ten </a:t>
            </a:r>
            <a:r>
              <a:rPr lang="en-US" sz="2400" dirty="0" smtClean="0"/>
              <a:t>years-</a:t>
            </a:r>
            <a:r>
              <a:rPr lang="en-US" sz="2400" dirty="0"/>
              <a:t> </a:t>
            </a:r>
            <a:r>
              <a:rPr lang="en-US" sz="2400" dirty="0" smtClean="0"/>
              <a:t>2 </a:t>
            </a:r>
            <a:r>
              <a:rPr lang="en-US" sz="2400" dirty="0"/>
              <a:t>October 2013 </a:t>
            </a:r>
            <a:endParaRPr lang="en-US" sz="2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999" y="178751"/>
            <a:ext cx="3873688" cy="966265"/>
          </a:xfrm>
          <a:prstGeom prst="rect">
            <a:avLst/>
          </a:prstGeom>
        </p:spPr>
      </p:pic>
    </p:spTree>
    <p:extLst>
      <p:ext uri="{BB962C8B-B14F-4D97-AF65-F5344CB8AC3E}">
        <p14:creationId xmlns:p14="http://schemas.microsoft.com/office/powerpoint/2010/main" val="6274098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42334967"/>
              </p:ext>
            </p:extLst>
          </p:nvPr>
        </p:nvGraphicFramePr>
        <p:xfrm>
          <a:off x="593678" y="228600"/>
          <a:ext cx="7924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12678" y="6017441"/>
            <a:ext cx="8686800" cy="830997"/>
          </a:xfrm>
          <a:prstGeom prst="rect">
            <a:avLst/>
          </a:prstGeom>
        </p:spPr>
        <p:txBody>
          <a:bodyPr wrap="square">
            <a:spAutoFit/>
          </a:bodyPr>
          <a:lstStyle/>
          <a:p>
            <a:r>
              <a:rPr lang="en-US" sz="2400" dirty="0" smtClean="0"/>
              <a:t>Spectrum </a:t>
            </a:r>
            <a:r>
              <a:rPr lang="en-US" sz="2400" dirty="0"/>
              <a:t>management strategy </a:t>
            </a:r>
            <a:r>
              <a:rPr lang="en-US" sz="2400" dirty="0" smtClean="0"/>
              <a:t>-</a:t>
            </a:r>
            <a:r>
              <a:rPr lang="en-US" sz="2400" dirty="0" err="1" smtClean="0"/>
              <a:t>Ofcom’s</a:t>
            </a:r>
            <a:r>
              <a:rPr lang="en-US" sz="2400" dirty="0" smtClean="0"/>
              <a:t> </a:t>
            </a:r>
            <a:r>
              <a:rPr lang="en-US" sz="2400" dirty="0"/>
              <a:t>approach to and priorities for spectrum management over the next ten </a:t>
            </a:r>
            <a:r>
              <a:rPr lang="en-US" sz="2400" dirty="0" smtClean="0"/>
              <a:t>years-</a:t>
            </a:r>
            <a:r>
              <a:rPr lang="en-US" sz="2400" dirty="0"/>
              <a:t> </a:t>
            </a:r>
            <a:r>
              <a:rPr lang="en-US" sz="2400" dirty="0" smtClean="0"/>
              <a:t>2 </a:t>
            </a:r>
            <a:r>
              <a:rPr lang="en-US" sz="2400" dirty="0"/>
              <a:t>October 2013 </a:t>
            </a:r>
            <a:endParaRPr lang="en-US" sz="2000" dirty="0"/>
          </a:p>
        </p:txBody>
      </p:sp>
    </p:spTree>
    <p:extLst>
      <p:ext uri="{BB962C8B-B14F-4D97-AF65-F5344CB8AC3E}">
        <p14:creationId xmlns:p14="http://schemas.microsoft.com/office/powerpoint/2010/main" val="2315789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570562539"/>
              </p:ext>
            </p:extLst>
          </p:nvPr>
        </p:nvGraphicFramePr>
        <p:xfrm>
          <a:off x="228600" y="533400"/>
          <a:ext cx="8382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4575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1143000"/>
          </a:xfrm>
        </p:spPr>
        <p:style>
          <a:lnRef idx="0">
            <a:schemeClr val="accent4"/>
          </a:lnRef>
          <a:fillRef idx="3">
            <a:schemeClr val="accent4"/>
          </a:fillRef>
          <a:effectRef idx="3">
            <a:schemeClr val="accent4"/>
          </a:effectRef>
          <a:fontRef idx="minor">
            <a:schemeClr val="lt1"/>
          </a:fontRef>
        </p:style>
        <p:txBody>
          <a:bodyPr>
            <a:normAutofit/>
          </a:bodyPr>
          <a:lstStyle/>
          <a:p>
            <a:r>
              <a:rPr lang="en-US" b="1" dirty="0" smtClean="0"/>
              <a:t>Conclusion</a:t>
            </a:r>
            <a:endParaRPr lang="en-US" dirty="0"/>
          </a:p>
        </p:txBody>
      </p:sp>
      <p:sp>
        <p:nvSpPr>
          <p:cNvPr id="3" name="Content Placeholder 2"/>
          <p:cNvSpPr>
            <a:spLocks noGrp="1"/>
          </p:cNvSpPr>
          <p:nvPr>
            <p:ph idx="1"/>
          </p:nvPr>
        </p:nvSpPr>
        <p:spPr>
          <a:xfrm>
            <a:off x="457200" y="1524000"/>
            <a:ext cx="8229600" cy="5029200"/>
          </a:xfrm>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algn="just"/>
            <a:r>
              <a:rPr lang="en-US" dirty="0" smtClean="0"/>
              <a:t>There </a:t>
            </a:r>
            <a:r>
              <a:rPr lang="en-US" dirty="0"/>
              <a:t>are a large number of policy options for a country to select from when migrating to a </a:t>
            </a:r>
            <a:r>
              <a:rPr lang="en-US" dirty="0" smtClean="0"/>
              <a:t>more technology-focused</a:t>
            </a:r>
            <a:r>
              <a:rPr lang="en-US" dirty="0"/>
              <a:t>, market-based approach to spectrum management</a:t>
            </a:r>
            <a:r>
              <a:rPr lang="en-US" dirty="0" smtClean="0"/>
              <a:t>.</a:t>
            </a:r>
          </a:p>
          <a:p>
            <a:pPr algn="just"/>
            <a:r>
              <a:rPr lang="en-US" dirty="0" smtClean="0"/>
              <a:t> </a:t>
            </a:r>
            <a:r>
              <a:rPr lang="en-US" dirty="0"/>
              <a:t>Approaches such as </a:t>
            </a:r>
            <a:r>
              <a:rPr lang="en-US" dirty="0" smtClean="0"/>
              <a:t>auctions, administrative </a:t>
            </a:r>
            <a:r>
              <a:rPr lang="en-US" dirty="0"/>
              <a:t>incentive pricing, spectrum trading, and dedicating more frequencies for </a:t>
            </a:r>
            <a:r>
              <a:rPr lang="en-US" dirty="0" smtClean="0"/>
              <a:t>license-exempt use represent </a:t>
            </a:r>
            <a:r>
              <a:rPr lang="en-US" dirty="0"/>
              <a:t>different levels of spectrum liberalization countries can choose from. </a:t>
            </a:r>
            <a:endParaRPr lang="en-US" dirty="0" smtClean="0"/>
          </a:p>
          <a:p>
            <a:pPr algn="just"/>
            <a:r>
              <a:rPr lang="en-US" dirty="0" smtClean="0"/>
              <a:t>The experience of the pioneering regulators such as </a:t>
            </a:r>
            <a:r>
              <a:rPr lang="en-US" dirty="0" err="1" smtClean="0"/>
              <a:t>Ofcom</a:t>
            </a:r>
            <a:r>
              <a:rPr lang="en-US" dirty="0" smtClean="0"/>
              <a:t> appears to suggest that the gradual introduction of a mix of technology focused and market based approaches across different spectrum bands would be the best overall approach</a:t>
            </a:r>
          </a:p>
          <a:p>
            <a:pPr algn="just"/>
            <a:endParaRPr lang="en-US" dirty="0" smtClean="0"/>
          </a:p>
        </p:txBody>
      </p:sp>
    </p:spTree>
    <p:extLst>
      <p:ext uri="{BB962C8B-B14F-4D97-AF65-F5344CB8AC3E}">
        <p14:creationId xmlns:p14="http://schemas.microsoft.com/office/powerpoint/2010/main" val="4267607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0"/>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505200"/>
            <a:ext cx="2200275" cy="2076450"/>
          </a:xfrm>
          <a:prstGeom prst="rect">
            <a:avLst/>
          </a:prstGeom>
        </p:spPr>
      </p:pic>
      <p:graphicFrame>
        <p:nvGraphicFramePr>
          <p:cNvPr id="6" name="Diagram 5"/>
          <p:cNvGraphicFramePr/>
          <p:nvPr>
            <p:extLst>
              <p:ext uri="{D42A27DB-BD31-4B8C-83A1-F6EECF244321}">
                <p14:modId xmlns:p14="http://schemas.microsoft.com/office/powerpoint/2010/main" val="1407639659"/>
              </p:ext>
            </p:extLst>
          </p:nvPr>
        </p:nvGraphicFramePr>
        <p:xfrm>
          <a:off x="413982" y="276225"/>
          <a:ext cx="85344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0" y="6020484"/>
            <a:ext cx="914400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rPr>
              <a:t>Dr. Mina </a:t>
            </a:r>
            <a:r>
              <a:rPr lang="en-US" sz="2400" b="1" dirty="0" err="1">
                <a:effectLst>
                  <a:outerShdw blurRad="38100" dist="38100" dir="2700000" algn="tl">
                    <a:srgbClr val="000000">
                      <a:alpha val="43137"/>
                    </a:srgbClr>
                  </a:outerShdw>
                </a:effectLst>
              </a:rPr>
              <a:t>Dashti</a:t>
            </a:r>
            <a:endParaRPr lang="en-US" sz="2400" b="1" dirty="0">
              <a:effectLst>
                <a:outerShdw blurRad="38100" dist="38100" dir="2700000" algn="tl">
                  <a:srgbClr val="000000">
                    <a:alpha val="43137"/>
                  </a:srgbClr>
                </a:outerShdw>
              </a:effectLst>
            </a:endParaRPr>
          </a:p>
          <a:p>
            <a:pPr algn="ctr" fontAlgn="auto">
              <a:spcBef>
                <a:spcPts val="0"/>
              </a:spcBef>
              <a:spcAft>
                <a:spcPts val="0"/>
              </a:spcAft>
              <a:defRPr/>
            </a:pPr>
            <a:r>
              <a:rPr lang="en-US" sz="2400" b="1" dirty="0">
                <a:effectLst>
                  <a:outerShdw blurRad="38100" dist="38100" dir="2700000" algn="tl">
                    <a:srgbClr val="000000">
                      <a:alpha val="43137"/>
                    </a:srgbClr>
                  </a:outerShdw>
                </a:effectLst>
              </a:rPr>
              <a:t>Chairman of WG on </a:t>
            </a:r>
            <a:r>
              <a:rPr lang="en-US" sz="2400" b="1" dirty="0" smtClean="0">
                <a:effectLst>
                  <a:outerShdw blurRad="38100" dist="38100" dir="2700000" algn="tl">
                    <a:srgbClr val="000000">
                      <a:alpha val="43137"/>
                    </a:srgbClr>
                  </a:outerShdw>
                </a:effectLst>
              </a:rPr>
              <a:t>Spectrum</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8025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style>
          <a:lnRef idx="0">
            <a:schemeClr val="accent4"/>
          </a:lnRef>
          <a:fillRef idx="3">
            <a:schemeClr val="accent4"/>
          </a:fillRef>
          <a:effectRef idx="3">
            <a:schemeClr val="accent4"/>
          </a:effectRef>
          <a:fontRef idx="minor">
            <a:schemeClr val="lt1"/>
          </a:fontRef>
        </p:style>
        <p:txBody>
          <a:bodyPr>
            <a:normAutofit/>
          </a:bodyPr>
          <a:lstStyle/>
          <a:p>
            <a:pPr lvl="0"/>
            <a:r>
              <a:rPr lang="en-US" sz="3200" dirty="0"/>
              <a:t>Requirement for adopting Market based </a:t>
            </a:r>
            <a:r>
              <a:rPr lang="en-US" sz="3200" dirty="0" smtClean="0"/>
              <a:t>Mechanism ( 1)</a:t>
            </a:r>
            <a:endParaRPr lang="en-US" sz="3200" dirty="0"/>
          </a:p>
        </p:txBody>
      </p:sp>
      <p:sp>
        <p:nvSpPr>
          <p:cNvPr id="3" name="Content Placeholder 2"/>
          <p:cNvSpPr>
            <a:spLocks noGrp="1"/>
          </p:cNvSpPr>
          <p:nvPr>
            <p:ph idx="1"/>
          </p:nvPr>
        </p:nvSpPr>
        <p:spPr>
          <a:xfrm>
            <a:off x="762000" y="1905000"/>
            <a:ext cx="7772400" cy="44196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n-IE" dirty="0"/>
              <a:t>When the demand for the spectrum in any band is less than its availability, definitely, assignment of spectrum needs to be done over the counter on an administratively determined price. </a:t>
            </a:r>
            <a:endParaRPr lang="en-IE" dirty="0" smtClean="0"/>
          </a:p>
          <a:p>
            <a:endParaRPr lang="en-IE" dirty="0" smtClean="0"/>
          </a:p>
          <a:p>
            <a:r>
              <a:rPr lang="en-IE" dirty="0" smtClean="0"/>
              <a:t>But</a:t>
            </a:r>
            <a:r>
              <a:rPr lang="en-IE" dirty="0"/>
              <a:t>, when the demand for a spectrum in band outstrips its availability considerably, the market based approach is best suited for ensuring the optimal use of the spectrum. </a:t>
            </a:r>
            <a:endParaRPr lang="en-US" dirty="0"/>
          </a:p>
        </p:txBody>
      </p:sp>
    </p:spTree>
    <p:extLst>
      <p:ext uri="{BB962C8B-B14F-4D97-AF65-F5344CB8AC3E}">
        <p14:creationId xmlns:p14="http://schemas.microsoft.com/office/powerpoint/2010/main" val="3549322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style>
          <a:lnRef idx="0">
            <a:schemeClr val="accent4"/>
          </a:lnRef>
          <a:fillRef idx="3">
            <a:schemeClr val="accent4"/>
          </a:fillRef>
          <a:effectRef idx="3">
            <a:schemeClr val="accent4"/>
          </a:effectRef>
          <a:fontRef idx="minor">
            <a:schemeClr val="lt1"/>
          </a:fontRef>
        </p:style>
        <p:txBody>
          <a:bodyPr>
            <a:normAutofit/>
          </a:bodyPr>
          <a:lstStyle/>
          <a:p>
            <a:pPr lvl="0"/>
            <a:r>
              <a:rPr lang="en-US" sz="3200" dirty="0"/>
              <a:t>Requirement for adopting Market based </a:t>
            </a:r>
            <a:r>
              <a:rPr lang="en-US" sz="3200" dirty="0" smtClean="0"/>
              <a:t>Mechanism (2)</a:t>
            </a:r>
            <a:endParaRPr lang="en-US" sz="3200" dirty="0"/>
          </a:p>
        </p:txBody>
      </p:sp>
      <p:sp>
        <p:nvSpPr>
          <p:cNvPr id="3" name="Content Placeholder 2"/>
          <p:cNvSpPr>
            <a:spLocks noGrp="1"/>
          </p:cNvSpPr>
          <p:nvPr>
            <p:ph idx="1"/>
          </p:nvPr>
        </p:nvSpPr>
        <p:spPr>
          <a:xfrm>
            <a:off x="762000" y="1981200"/>
            <a:ext cx="7772400" cy="4419600"/>
          </a:xfrm>
        </p:spPr>
        <p:style>
          <a:lnRef idx="2">
            <a:schemeClr val="accent4"/>
          </a:lnRef>
          <a:fillRef idx="1">
            <a:schemeClr val="lt1"/>
          </a:fillRef>
          <a:effectRef idx="0">
            <a:schemeClr val="accent4"/>
          </a:effectRef>
          <a:fontRef idx="minor">
            <a:schemeClr val="dk1"/>
          </a:fontRef>
        </p:style>
        <p:txBody>
          <a:bodyPr>
            <a:normAutofit/>
          </a:bodyPr>
          <a:lstStyle/>
          <a:p>
            <a:r>
              <a:rPr lang="en-IE" dirty="0"/>
              <a:t>The emergence of new services, particularly mobile wireless broadband, </a:t>
            </a:r>
            <a:endParaRPr lang="en-IE" dirty="0" smtClean="0"/>
          </a:p>
          <a:p>
            <a:endParaRPr lang="en-IE" dirty="0" smtClean="0"/>
          </a:p>
          <a:p>
            <a:r>
              <a:rPr lang="en-IE" dirty="0" smtClean="0"/>
              <a:t> </a:t>
            </a:r>
            <a:r>
              <a:rPr lang="en-IE" dirty="0"/>
              <a:t>Demand for internationally harmonised </a:t>
            </a:r>
            <a:r>
              <a:rPr lang="en-IE" dirty="0" smtClean="0"/>
              <a:t>spectrum</a:t>
            </a:r>
            <a:endParaRPr lang="en-US" dirty="0"/>
          </a:p>
        </p:txBody>
      </p:sp>
    </p:spTree>
    <p:extLst>
      <p:ext uri="{BB962C8B-B14F-4D97-AF65-F5344CB8AC3E}">
        <p14:creationId xmlns:p14="http://schemas.microsoft.com/office/powerpoint/2010/main" val="3974381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style>
          <a:lnRef idx="0">
            <a:schemeClr val="accent4"/>
          </a:lnRef>
          <a:fillRef idx="3">
            <a:schemeClr val="accent4"/>
          </a:fillRef>
          <a:effectRef idx="3">
            <a:schemeClr val="accent4"/>
          </a:effectRef>
          <a:fontRef idx="minor">
            <a:schemeClr val="lt1"/>
          </a:fontRef>
        </p:style>
        <p:txBody>
          <a:bodyPr>
            <a:normAutofit/>
          </a:bodyPr>
          <a:lstStyle/>
          <a:p>
            <a:pPr lvl="0"/>
            <a:r>
              <a:rPr lang="en-US" sz="3200" dirty="0"/>
              <a:t>Requirement for adopting Market based </a:t>
            </a:r>
            <a:r>
              <a:rPr lang="en-US" sz="3200" dirty="0" smtClean="0"/>
              <a:t>Mechanism</a:t>
            </a:r>
            <a:endParaRPr lang="en-US" sz="3200" dirty="0"/>
          </a:p>
        </p:txBody>
      </p:sp>
      <p:sp>
        <p:nvSpPr>
          <p:cNvPr id="3" name="Content Placeholder 2"/>
          <p:cNvSpPr>
            <a:spLocks noGrp="1"/>
          </p:cNvSpPr>
          <p:nvPr>
            <p:ph idx="1"/>
          </p:nvPr>
        </p:nvSpPr>
        <p:spPr>
          <a:xfrm>
            <a:off x="762000" y="1905000"/>
            <a:ext cx="7772400" cy="4419600"/>
          </a:xfrm>
        </p:spPr>
        <p:style>
          <a:lnRef idx="2">
            <a:schemeClr val="accent4"/>
          </a:lnRef>
          <a:fillRef idx="1">
            <a:schemeClr val="lt1"/>
          </a:fillRef>
          <a:effectRef idx="0">
            <a:schemeClr val="accent4"/>
          </a:effectRef>
          <a:fontRef idx="minor">
            <a:schemeClr val="dk1"/>
          </a:fontRef>
        </p:style>
        <p:txBody>
          <a:bodyPr>
            <a:normAutofit/>
          </a:bodyPr>
          <a:lstStyle/>
          <a:p>
            <a:pPr lvl="0"/>
            <a:r>
              <a:rPr lang="en-IE" dirty="0"/>
              <a:t>There is trend towards converging markets for integrated services through different communication technologies</a:t>
            </a:r>
            <a:r>
              <a:rPr lang="en-IE" dirty="0" smtClean="0"/>
              <a:t>.</a:t>
            </a:r>
          </a:p>
          <a:p>
            <a:pPr lvl="0"/>
            <a:endParaRPr lang="en-IE" dirty="0" smtClean="0"/>
          </a:p>
          <a:p>
            <a:pPr lvl="0"/>
            <a:r>
              <a:rPr lang="en-IE" dirty="0" smtClean="0"/>
              <a:t> </a:t>
            </a:r>
            <a:r>
              <a:rPr lang="en-IE" dirty="0"/>
              <a:t>Networks and services convergence and the rapid innovation have created a need for more flexible access to spectrum, than is possible under traditional methods</a:t>
            </a:r>
            <a:r>
              <a:rPr lang="en-IE" dirty="0" smtClean="0"/>
              <a:t>.</a:t>
            </a:r>
          </a:p>
          <a:p>
            <a:pPr marL="0" lvl="0" indent="0">
              <a:buNone/>
            </a:pPr>
            <a:endParaRPr lang="en-US" dirty="0"/>
          </a:p>
        </p:txBody>
      </p:sp>
      <p:sp>
        <p:nvSpPr>
          <p:cNvPr id="4" name="Rectangle 3"/>
          <p:cNvSpPr/>
          <p:nvPr/>
        </p:nvSpPr>
        <p:spPr>
          <a:xfrm rot="19469110">
            <a:off x="248338" y="2968982"/>
            <a:ext cx="8131098" cy="138499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lvl="0"/>
            <a:r>
              <a:rPr lang="en-IE" sz="2800" dirty="0"/>
              <a:t>All these developments point to the need for greater flexibility in the management of spectrum resources, while maintaining harmonisation. </a:t>
            </a:r>
          </a:p>
        </p:txBody>
      </p:sp>
    </p:spTree>
    <p:extLst>
      <p:ext uri="{BB962C8B-B14F-4D97-AF65-F5344CB8AC3E}">
        <p14:creationId xmlns:p14="http://schemas.microsoft.com/office/powerpoint/2010/main" val="2111195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3"/>
                                        </p:tgtEl>
                                        <p:attrNameLst>
                                          <p:attrName>fillcolor</p:attrName>
                                        </p:attrNameLst>
                                      </p:cBhvr>
                                      <p:to>
                                        <a:schemeClr val="accent2"/>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style>
          <a:lnRef idx="0">
            <a:schemeClr val="accent4"/>
          </a:lnRef>
          <a:fillRef idx="3">
            <a:schemeClr val="accent4"/>
          </a:fillRef>
          <a:effectRef idx="3">
            <a:schemeClr val="accent4"/>
          </a:effectRef>
          <a:fontRef idx="minor">
            <a:schemeClr val="lt1"/>
          </a:fontRef>
        </p:style>
        <p:txBody>
          <a:bodyPr>
            <a:normAutofit/>
          </a:bodyPr>
          <a:lstStyle/>
          <a:p>
            <a:pPr lvl="0"/>
            <a:r>
              <a:rPr lang="en-US" sz="3200" dirty="0"/>
              <a:t>Requirement for adopting Market based </a:t>
            </a:r>
            <a:r>
              <a:rPr lang="en-US" sz="3200" dirty="0" smtClean="0"/>
              <a:t>Mechanism</a:t>
            </a:r>
            <a:endParaRPr lang="en-US" sz="3200" dirty="0"/>
          </a:p>
        </p:txBody>
      </p:sp>
      <p:sp>
        <p:nvSpPr>
          <p:cNvPr id="3" name="Content Placeholder 2"/>
          <p:cNvSpPr>
            <a:spLocks noGrp="1"/>
          </p:cNvSpPr>
          <p:nvPr>
            <p:ph idx="1"/>
          </p:nvPr>
        </p:nvSpPr>
        <p:spPr>
          <a:xfrm>
            <a:off x="762000" y="1905000"/>
            <a:ext cx="7772400" cy="4419600"/>
          </a:xfrm>
        </p:spPr>
        <p:style>
          <a:lnRef idx="2">
            <a:schemeClr val="accent4"/>
          </a:lnRef>
          <a:fillRef idx="1">
            <a:schemeClr val="lt1"/>
          </a:fillRef>
          <a:effectRef idx="0">
            <a:schemeClr val="accent4"/>
          </a:effectRef>
          <a:fontRef idx="minor">
            <a:schemeClr val="dk1"/>
          </a:fontRef>
        </p:style>
        <p:txBody>
          <a:bodyPr>
            <a:normAutofit/>
          </a:bodyPr>
          <a:lstStyle/>
          <a:p>
            <a:pPr lvl="0"/>
            <a:r>
              <a:rPr lang="en-IE" dirty="0"/>
              <a:t>The trend towards greater flexibility and more competition in spectrum use is facilitated through a market-based approach to individual rights of use. </a:t>
            </a:r>
            <a:endParaRPr lang="en-IE" dirty="0" smtClean="0"/>
          </a:p>
          <a:p>
            <a:pPr lvl="0"/>
            <a:endParaRPr lang="en-IE" dirty="0" smtClean="0"/>
          </a:p>
          <a:p>
            <a:pPr lvl="0"/>
            <a:r>
              <a:rPr lang="en-IE" dirty="0" smtClean="0"/>
              <a:t>The </a:t>
            </a:r>
            <a:r>
              <a:rPr lang="en-IE" dirty="0"/>
              <a:t>market based methods puts resources in the hands of those who value them the most.</a:t>
            </a:r>
            <a:endParaRPr lang="en-US" dirty="0"/>
          </a:p>
          <a:p>
            <a:endParaRPr lang="en-US" dirty="0"/>
          </a:p>
        </p:txBody>
      </p:sp>
    </p:spTree>
    <p:extLst>
      <p:ext uri="{BB962C8B-B14F-4D97-AF65-F5344CB8AC3E}">
        <p14:creationId xmlns:p14="http://schemas.microsoft.com/office/powerpoint/2010/main" val="720102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848600" cy="953536"/>
          </a:xfrm>
        </p:spPr>
        <p:style>
          <a:lnRef idx="0">
            <a:schemeClr val="accent4"/>
          </a:lnRef>
          <a:fillRef idx="3">
            <a:schemeClr val="accent4"/>
          </a:fillRef>
          <a:effectRef idx="3">
            <a:schemeClr val="accent4"/>
          </a:effectRef>
          <a:fontRef idx="minor">
            <a:schemeClr val="lt1"/>
          </a:fontRef>
        </p:style>
        <p:txBody>
          <a:bodyPr>
            <a:normAutofit/>
          </a:bodyPr>
          <a:lstStyle/>
          <a:p>
            <a:pPr lvl="0"/>
            <a:r>
              <a:rPr lang="en-US" sz="2800" dirty="0"/>
              <a:t>Moving towards Market based </a:t>
            </a:r>
            <a:r>
              <a:rPr lang="en-US" sz="2800" dirty="0" smtClean="0"/>
              <a:t>approach</a:t>
            </a:r>
            <a:endParaRPr lang="en-US" sz="2800" dirty="0"/>
          </a:p>
        </p:txBody>
      </p:sp>
      <p:sp>
        <p:nvSpPr>
          <p:cNvPr id="3" name="Content Placeholder 2"/>
          <p:cNvSpPr>
            <a:spLocks noGrp="1"/>
          </p:cNvSpPr>
          <p:nvPr>
            <p:ph idx="1"/>
          </p:nvPr>
        </p:nvSpPr>
        <p:spPr>
          <a:xfrm>
            <a:off x="685800" y="1524000"/>
            <a:ext cx="7696200" cy="4800600"/>
          </a:xfrm>
        </p:spPr>
        <p:style>
          <a:lnRef idx="2">
            <a:schemeClr val="accent4"/>
          </a:lnRef>
          <a:fillRef idx="1">
            <a:schemeClr val="lt1"/>
          </a:fillRef>
          <a:effectRef idx="0">
            <a:schemeClr val="accent4"/>
          </a:effectRef>
          <a:fontRef idx="minor">
            <a:schemeClr val="dk1"/>
          </a:fontRef>
        </p:style>
        <p:txBody>
          <a:bodyPr>
            <a:normAutofit/>
          </a:bodyPr>
          <a:lstStyle/>
          <a:p>
            <a:r>
              <a:rPr lang="en-IN" dirty="0" smtClean="0"/>
              <a:t>There </a:t>
            </a:r>
            <a:r>
              <a:rPr lang="en-IN" dirty="0"/>
              <a:t>has been a gradual shift from administrative approach towards the market based approach of spectrum management</a:t>
            </a:r>
            <a:r>
              <a:rPr lang="en-IN" dirty="0" smtClean="0"/>
              <a:t>.</a:t>
            </a:r>
          </a:p>
          <a:p>
            <a:endParaRPr lang="en-IN" dirty="0" smtClean="0"/>
          </a:p>
          <a:p>
            <a:r>
              <a:rPr lang="en-IN" dirty="0" smtClean="0"/>
              <a:t> </a:t>
            </a:r>
            <a:r>
              <a:rPr lang="en-IN" dirty="0"/>
              <a:t>There are some countries which allowed the auctioning of licences but did not permit trading and change of use</a:t>
            </a:r>
            <a:r>
              <a:rPr lang="en-IN" dirty="0" smtClean="0"/>
              <a:t>.</a:t>
            </a:r>
          </a:p>
          <a:p>
            <a:endParaRPr lang="en-US" dirty="0"/>
          </a:p>
        </p:txBody>
      </p:sp>
    </p:spTree>
    <p:extLst>
      <p:ext uri="{BB962C8B-B14F-4D97-AF65-F5344CB8AC3E}">
        <p14:creationId xmlns:p14="http://schemas.microsoft.com/office/powerpoint/2010/main" val="3708606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3151</TotalTime>
  <Words>1992</Words>
  <Application>Microsoft Office PowerPoint</Application>
  <PresentationFormat>On-screen Show (4:3)</PresentationFormat>
  <Paragraphs>211</Paragraphs>
  <Slides>41</Slides>
  <Notes>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Market Based Methods of Spectrum Allocation in SATRC Countries </vt:lpstr>
      <vt:lpstr>Table of Contents</vt:lpstr>
      <vt:lpstr>Contents of the WI’ report</vt:lpstr>
      <vt:lpstr>PowerPoint Presentation</vt:lpstr>
      <vt:lpstr>Requirement for adopting Market based Mechanism ( 1)</vt:lpstr>
      <vt:lpstr>Requirement for adopting Market based Mechanism (2)</vt:lpstr>
      <vt:lpstr>Requirement for adopting Market based Mechanism</vt:lpstr>
      <vt:lpstr>Requirement for adopting Market based Mechanism</vt:lpstr>
      <vt:lpstr>Moving towards Market based approach</vt:lpstr>
      <vt:lpstr>Moving towards Market based approach</vt:lpstr>
      <vt:lpstr>PowerPoint Presentation</vt:lpstr>
      <vt:lpstr>Non-market-based strategies for spectrum allocation and assignment</vt:lpstr>
      <vt:lpstr>PowerPoint Presentation</vt:lpstr>
      <vt:lpstr>ALLOCATION STAGE</vt:lpstr>
      <vt:lpstr>ASSIGNMENT STAGE</vt:lpstr>
      <vt:lpstr>ADMINISTRATIVE METHOD FOR THE ASSIGNMENT THE SPECTRUM</vt:lpstr>
      <vt:lpstr>FIRST-COME, FIRST SERVED</vt:lpstr>
      <vt:lpstr>BEAUTY CONTESTS</vt:lpstr>
      <vt:lpstr>BEAUTY CONTESTS</vt:lpstr>
      <vt:lpstr>BEAUTY CONTESTS</vt:lpstr>
      <vt:lpstr>PowerPoint Presentation</vt:lpstr>
      <vt:lpstr>PowerPoint Presentation</vt:lpstr>
      <vt:lpstr>PowerPoint Presentation</vt:lpstr>
      <vt:lpstr>PowerPoint Presentation</vt:lpstr>
      <vt:lpstr>Advantages</vt:lpstr>
      <vt:lpstr>Disadvantages</vt:lpstr>
      <vt:lpstr>Tradable spectrum rights</vt:lpstr>
      <vt:lpstr>PowerPoint Presentation</vt:lpstr>
      <vt:lpstr>PowerPoint Presentation</vt:lpstr>
      <vt:lpstr>Open access spectrum</vt:lpstr>
      <vt:lpstr>Administrative incentive pricing</vt:lpstr>
      <vt:lpstr>Administrative incentive pricing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satisfied Microsoft Office User</dc:creator>
  <cp:lastModifiedBy>mina</cp:lastModifiedBy>
  <cp:revision>281</cp:revision>
  <dcterms:created xsi:type="dcterms:W3CDTF">2013-01-31T06:11:01Z</dcterms:created>
  <dcterms:modified xsi:type="dcterms:W3CDTF">2014-03-11T20:29:14Z</dcterms:modified>
</cp:coreProperties>
</file>