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337" r:id="rId6"/>
    <p:sldId id="338" r:id="rId7"/>
    <p:sldId id="332" r:id="rId8"/>
    <p:sldId id="333" r:id="rId9"/>
    <p:sldId id="341" r:id="rId10"/>
    <p:sldId id="306" r:id="rId11"/>
    <p:sldId id="339" r:id="rId12"/>
    <p:sldId id="328" r:id="rId13"/>
    <p:sldId id="340" r:id="rId14"/>
    <p:sldId id="334" r:id="rId15"/>
    <p:sldId id="309" r:id="rId16"/>
    <p:sldId id="342" r:id="rId17"/>
    <p:sldId id="313" r:id="rId18"/>
    <p:sldId id="331" r:id="rId19"/>
    <p:sldId id="335" r:id="rId20"/>
    <p:sldId id="336" r:id="rId21"/>
    <p:sldId id="343" r:id="rId22"/>
    <p:sldId id="330" r:id="rId23"/>
    <p:sldId id="344" r:id="rId24"/>
    <p:sldId id="26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1" autoAdjust="0"/>
    <p:restoredTop sz="89343" autoAdjust="0"/>
  </p:normalViewPr>
  <p:slideViewPr>
    <p:cSldViewPr>
      <p:cViewPr>
        <p:scale>
          <a:sx n="72" d="100"/>
          <a:sy n="72" d="100"/>
        </p:scale>
        <p:origin x="-139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459B5-70FC-4CE9-9164-B86E77A007C4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F7163B3-E667-4B69-A4F5-D590C83033FD}">
      <dgm:prSet phldrT="[Text]" custT="1"/>
      <dgm:spPr/>
      <dgm:t>
        <a:bodyPr/>
        <a:lstStyle/>
        <a:p>
          <a:r>
            <a:rPr lang="en-US" sz="2400" b="1" dirty="0" smtClean="0"/>
            <a:t>Background</a:t>
          </a:r>
          <a:endParaRPr lang="en-US" sz="2400" b="1" dirty="0"/>
        </a:p>
      </dgm:t>
    </dgm:pt>
    <dgm:pt modelId="{F8ACB243-F49D-4C1C-83C6-434F39BA4119}" type="parTrans" cxnId="{F4B204C7-6F34-464B-9A19-1ED641E3E495}">
      <dgm:prSet/>
      <dgm:spPr/>
      <dgm:t>
        <a:bodyPr/>
        <a:lstStyle/>
        <a:p>
          <a:endParaRPr lang="en-US"/>
        </a:p>
      </dgm:t>
    </dgm:pt>
    <dgm:pt modelId="{7A579EBF-F52D-4402-9D58-8ECFF73B3D7B}" type="sibTrans" cxnId="{F4B204C7-6F34-464B-9A19-1ED641E3E495}">
      <dgm:prSet/>
      <dgm:spPr/>
      <dgm:t>
        <a:bodyPr/>
        <a:lstStyle/>
        <a:p>
          <a:endParaRPr lang="en-US"/>
        </a:p>
      </dgm:t>
    </dgm:pt>
    <dgm:pt modelId="{FFBB00BF-CCF8-4B2B-975A-9BCD8D454D86}">
      <dgm:prSet phldrT="[Text]" custT="1"/>
      <dgm:spPr/>
      <dgm:t>
        <a:bodyPr/>
        <a:lstStyle/>
        <a:p>
          <a:r>
            <a:rPr lang="en-US" sz="2400" b="1" dirty="0" smtClean="0"/>
            <a:t>Events of SATRC WG on Spectrum</a:t>
          </a:r>
          <a:endParaRPr lang="en-US" sz="2400" b="1" dirty="0"/>
        </a:p>
      </dgm:t>
    </dgm:pt>
    <dgm:pt modelId="{0570B64D-2D99-4B60-8143-C78AFF43748A}" type="parTrans" cxnId="{F48EE1AF-95BE-423E-989A-6D8ED855AF12}">
      <dgm:prSet/>
      <dgm:spPr/>
      <dgm:t>
        <a:bodyPr/>
        <a:lstStyle/>
        <a:p>
          <a:endParaRPr lang="en-US"/>
        </a:p>
      </dgm:t>
    </dgm:pt>
    <dgm:pt modelId="{33E11902-0984-4B73-83A0-EC3D5851E5D3}" type="sibTrans" cxnId="{F48EE1AF-95BE-423E-989A-6D8ED855AF12}">
      <dgm:prSet/>
      <dgm:spPr/>
      <dgm:t>
        <a:bodyPr/>
        <a:lstStyle/>
        <a:p>
          <a:endParaRPr lang="en-US"/>
        </a:p>
      </dgm:t>
    </dgm:pt>
    <dgm:pt modelId="{B5B2B03E-21B6-43F5-B50B-22EA72301486}">
      <dgm:prSet phldrT="[Text]" custT="1"/>
      <dgm:spPr/>
      <dgm:t>
        <a:bodyPr/>
        <a:lstStyle/>
        <a:p>
          <a:r>
            <a:rPr lang="en-US" sz="2400" b="1" dirty="0" smtClean="0"/>
            <a:t>conclusion</a:t>
          </a:r>
          <a:endParaRPr lang="en-US" sz="2400" b="1" dirty="0"/>
        </a:p>
      </dgm:t>
    </dgm:pt>
    <dgm:pt modelId="{EA4A4BF4-8C24-4207-BB7E-C1E73B51FC22}" type="parTrans" cxnId="{8946CABB-B8E1-48F6-B63D-BE5B12300A52}">
      <dgm:prSet/>
      <dgm:spPr/>
      <dgm:t>
        <a:bodyPr/>
        <a:lstStyle/>
        <a:p>
          <a:endParaRPr lang="en-US"/>
        </a:p>
      </dgm:t>
    </dgm:pt>
    <dgm:pt modelId="{78EFAECB-7630-4C82-AE44-83D3A97F3E01}" type="sibTrans" cxnId="{8946CABB-B8E1-48F6-B63D-BE5B12300A52}">
      <dgm:prSet/>
      <dgm:spPr/>
      <dgm:t>
        <a:bodyPr/>
        <a:lstStyle/>
        <a:p>
          <a:endParaRPr lang="en-US"/>
        </a:p>
      </dgm:t>
    </dgm:pt>
    <dgm:pt modelId="{FC7EF933-87CB-4D0C-9038-07961D6D242C}">
      <dgm:prSet phldrT="[Text]" custT="1"/>
      <dgm:spPr/>
      <dgm:t>
        <a:bodyPr/>
        <a:lstStyle/>
        <a:p>
          <a:r>
            <a:rPr lang="en-US" sz="2400" b="1" dirty="0" smtClean="0"/>
            <a:t>Work Items of WG on Spectrum</a:t>
          </a:r>
          <a:endParaRPr lang="en-US" sz="2400" b="1" dirty="0"/>
        </a:p>
      </dgm:t>
    </dgm:pt>
    <dgm:pt modelId="{0F7BE3E9-80EC-4F1E-B9E6-987C42EFCB4C}" type="parTrans" cxnId="{7F70088F-E7F0-4B44-BAE8-FC83FA5B20F8}">
      <dgm:prSet/>
      <dgm:spPr/>
      <dgm:t>
        <a:bodyPr/>
        <a:lstStyle/>
        <a:p>
          <a:endParaRPr lang="en-US"/>
        </a:p>
      </dgm:t>
    </dgm:pt>
    <dgm:pt modelId="{D000EB02-6CF1-48F1-BA34-DFA4782D421D}" type="sibTrans" cxnId="{7F70088F-E7F0-4B44-BAE8-FC83FA5B20F8}">
      <dgm:prSet/>
      <dgm:spPr/>
      <dgm:t>
        <a:bodyPr/>
        <a:lstStyle/>
        <a:p>
          <a:endParaRPr lang="en-US"/>
        </a:p>
      </dgm:t>
    </dgm:pt>
    <dgm:pt modelId="{1989EEE7-4BC6-4A0A-9D53-21E8AF2643F0}">
      <dgm:prSet phldrT="[Text]" custT="1"/>
      <dgm:spPr/>
      <dgm:t>
        <a:bodyPr/>
        <a:lstStyle/>
        <a:p>
          <a:r>
            <a:rPr lang="en-US" sz="2400" b="1" dirty="0" smtClean="0"/>
            <a:t>Reports </a:t>
          </a:r>
          <a:endParaRPr lang="en-US" sz="2400" b="1" dirty="0"/>
        </a:p>
      </dgm:t>
    </dgm:pt>
    <dgm:pt modelId="{E3485407-175B-4A50-B503-974C2C0ECFB9}" type="parTrans" cxnId="{A51B6E7C-3EC9-4E2B-B159-DD9839766091}">
      <dgm:prSet/>
      <dgm:spPr/>
      <dgm:t>
        <a:bodyPr/>
        <a:lstStyle/>
        <a:p>
          <a:endParaRPr lang="en-US"/>
        </a:p>
      </dgm:t>
    </dgm:pt>
    <dgm:pt modelId="{7D37F4B7-F3B6-4509-A190-28D53E9DD39A}" type="sibTrans" cxnId="{A51B6E7C-3EC9-4E2B-B159-DD9839766091}">
      <dgm:prSet/>
      <dgm:spPr/>
      <dgm:t>
        <a:bodyPr/>
        <a:lstStyle/>
        <a:p>
          <a:endParaRPr lang="en-US"/>
        </a:p>
      </dgm:t>
    </dgm:pt>
    <dgm:pt modelId="{322DE795-6B02-44E5-8ADF-CF41378E3BD7}" type="pres">
      <dgm:prSet presAssocID="{9C9459B5-70FC-4CE9-9164-B86E77A007C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DZ"/>
        </a:p>
      </dgm:t>
    </dgm:pt>
    <dgm:pt modelId="{52784588-4239-42AD-BB13-2E0D2F20A351}" type="pres">
      <dgm:prSet presAssocID="{DF7163B3-E667-4B69-A4F5-D590C83033FD}" presName="parenttextcomposite" presStyleCnt="0"/>
      <dgm:spPr/>
    </dgm:pt>
    <dgm:pt modelId="{2CA91171-F3B6-4C65-A1DE-0CA4F60076D2}" type="pres">
      <dgm:prSet presAssocID="{DF7163B3-E667-4B69-A4F5-D590C83033FD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E102218B-6C03-4DEE-800F-4682ABF28416}" type="pres">
      <dgm:prSet presAssocID="{DF7163B3-E667-4B69-A4F5-D590C83033FD}" presName="parallelogramComposite" presStyleCnt="0"/>
      <dgm:spPr/>
    </dgm:pt>
    <dgm:pt modelId="{012B88AC-11B1-400E-894D-23DEE1E5FBC3}" type="pres">
      <dgm:prSet presAssocID="{DF7163B3-E667-4B69-A4F5-D590C83033FD}" presName="parallelogram1" presStyleLbl="alignNode1" presStyleIdx="0" presStyleCnt="35"/>
      <dgm:spPr/>
    </dgm:pt>
    <dgm:pt modelId="{0101AD2E-B401-4790-BEC1-1A7DCA2D6ED4}" type="pres">
      <dgm:prSet presAssocID="{DF7163B3-E667-4B69-A4F5-D590C83033FD}" presName="parallelogram2" presStyleLbl="alignNode1" presStyleIdx="1" presStyleCnt="35"/>
      <dgm:spPr/>
    </dgm:pt>
    <dgm:pt modelId="{46BF5256-C0B7-431C-94E5-DE28DF6FD4E5}" type="pres">
      <dgm:prSet presAssocID="{DF7163B3-E667-4B69-A4F5-D590C83033FD}" presName="parallelogram3" presStyleLbl="alignNode1" presStyleIdx="2" presStyleCnt="35"/>
      <dgm:spPr/>
    </dgm:pt>
    <dgm:pt modelId="{CCD8ADE3-8E42-46E1-A4CA-71AD443740A4}" type="pres">
      <dgm:prSet presAssocID="{DF7163B3-E667-4B69-A4F5-D590C83033FD}" presName="parallelogram4" presStyleLbl="alignNode1" presStyleIdx="3" presStyleCnt="35"/>
      <dgm:spPr/>
    </dgm:pt>
    <dgm:pt modelId="{E9962D36-9048-4575-8BF0-6FC6850CC344}" type="pres">
      <dgm:prSet presAssocID="{DF7163B3-E667-4B69-A4F5-D590C83033FD}" presName="parallelogram5" presStyleLbl="alignNode1" presStyleIdx="4" presStyleCnt="35"/>
      <dgm:spPr/>
    </dgm:pt>
    <dgm:pt modelId="{4D499878-B011-4681-B939-E6C233FDFC4A}" type="pres">
      <dgm:prSet presAssocID="{DF7163B3-E667-4B69-A4F5-D590C83033FD}" presName="parallelogram6" presStyleLbl="alignNode1" presStyleIdx="5" presStyleCnt="35"/>
      <dgm:spPr/>
    </dgm:pt>
    <dgm:pt modelId="{6BAFAD46-F0A0-4000-969D-E8BCBC8AAEA9}" type="pres">
      <dgm:prSet presAssocID="{DF7163B3-E667-4B69-A4F5-D590C83033FD}" presName="parallelogram7" presStyleLbl="alignNode1" presStyleIdx="6" presStyleCnt="35"/>
      <dgm:spPr/>
    </dgm:pt>
    <dgm:pt modelId="{5A85F8CE-7420-4DE8-9B4C-68BC077B808B}" type="pres">
      <dgm:prSet presAssocID="{7A579EBF-F52D-4402-9D58-8ECFF73B3D7B}" presName="sibTrans" presStyleCnt="0"/>
      <dgm:spPr/>
    </dgm:pt>
    <dgm:pt modelId="{E2048596-FC83-4190-9C66-FE9E82A813B4}" type="pres">
      <dgm:prSet presAssocID="{FFBB00BF-CCF8-4B2B-975A-9BCD8D454D86}" presName="parenttextcomposite" presStyleCnt="0"/>
      <dgm:spPr/>
    </dgm:pt>
    <dgm:pt modelId="{0ABF1CD2-28D5-4327-9B4A-2658F24AEAAC}" type="pres">
      <dgm:prSet presAssocID="{FFBB00BF-CCF8-4B2B-975A-9BCD8D454D86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53C7E99A-168D-4927-82B0-60AD54240804}" type="pres">
      <dgm:prSet presAssocID="{FFBB00BF-CCF8-4B2B-975A-9BCD8D454D86}" presName="parallelogramComposite" presStyleCnt="0"/>
      <dgm:spPr/>
    </dgm:pt>
    <dgm:pt modelId="{CDC37840-AFFC-47CC-972C-C0FAB957A8B3}" type="pres">
      <dgm:prSet presAssocID="{FFBB00BF-CCF8-4B2B-975A-9BCD8D454D86}" presName="parallelogram1" presStyleLbl="alignNode1" presStyleIdx="7" presStyleCnt="35"/>
      <dgm:spPr/>
    </dgm:pt>
    <dgm:pt modelId="{F21E0999-1A5F-4F73-A6C3-35BF3600682D}" type="pres">
      <dgm:prSet presAssocID="{FFBB00BF-CCF8-4B2B-975A-9BCD8D454D86}" presName="parallelogram2" presStyleLbl="alignNode1" presStyleIdx="8" presStyleCnt="35"/>
      <dgm:spPr/>
    </dgm:pt>
    <dgm:pt modelId="{46C1A1D6-2109-445F-98E3-23F149868634}" type="pres">
      <dgm:prSet presAssocID="{FFBB00BF-CCF8-4B2B-975A-9BCD8D454D86}" presName="parallelogram3" presStyleLbl="alignNode1" presStyleIdx="9" presStyleCnt="35"/>
      <dgm:spPr/>
    </dgm:pt>
    <dgm:pt modelId="{EBE221DB-4037-46A7-86DF-DD5DF73618EF}" type="pres">
      <dgm:prSet presAssocID="{FFBB00BF-CCF8-4B2B-975A-9BCD8D454D86}" presName="parallelogram4" presStyleLbl="alignNode1" presStyleIdx="10" presStyleCnt="35"/>
      <dgm:spPr/>
    </dgm:pt>
    <dgm:pt modelId="{5CCC065F-40A5-4A1E-AD15-DCD0BCEEEA30}" type="pres">
      <dgm:prSet presAssocID="{FFBB00BF-CCF8-4B2B-975A-9BCD8D454D86}" presName="parallelogram5" presStyleLbl="alignNode1" presStyleIdx="11" presStyleCnt="35"/>
      <dgm:spPr/>
    </dgm:pt>
    <dgm:pt modelId="{6497B1A9-628A-448D-96ED-C86F1FC9E01C}" type="pres">
      <dgm:prSet presAssocID="{FFBB00BF-CCF8-4B2B-975A-9BCD8D454D86}" presName="parallelogram6" presStyleLbl="alignNode1" presStyleIdx="12" presStyleCnt="35"/>
      <dgm:spPr/>
    </dgm:pt>
    <dgm:pt modelId="{ED1D0C65-3598-4A73-8708-A2834AC02B3A}" type="pres">
      <dgm:prSet presAssocID="{FFBB00BF-CCF8-4B2B-975A-9BCD8D454D86}" presName="parallelogram7" presStyleLbl="alignNode1" presStyleIdx="13" presStyleCnt="35"/>
      <dgm:spPr/>
    </dgm:pt>
    <dgm:pt modelId="{5165F0CB-6DAD-4562-8554-B2A38BAE0DEF}" type="pres">
      <dgm:prSet presAssocID="{33E11902-0984-4B73-83A0-EC3D5851E5D3}" presName="sibTrans" presStyleCnt="0"/>
      <dgm:spPr/>
    </dgm:pt>
    <dgm:pt modelId="{ED1EF79A-6584-4183-964A-EB44D06190E0}" type="pres">
      <dgm:prSet presAssocID="{FC7EF933-87CB-4D0C-9038-07961D6D242C}" presName="parenttextcomposite" presStyleCnt="0"/>
      <dgm:spPr/>
    </dgm:pt>
    <dgm:pt modelId="{B7148030-8925-4D64-A8A8-87EFCEC6C84F}" type="pres">
      <dgm:prSet presAssocID="{FC7EF933-87CB-4D0C-9038-07961D6D242C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1F558-C8D6-4198-BDA7-9493DA408986}" type="pres">
      <dgm:prSet presAssocID="{FC7EF933-87CB-4D0C-9038-07961D6D242C}" presName="parallelogramComposite" presStyleCnt="0"/>
      <dgm:spPr/>
    </dgm:pt>
    <dgm:pt modelId="{C983C59E-93DC-4C31-952F-3A6679E575F0}" type="pres">
      <dgm:prSet presAssocID="{FC7EF933-87CB-4D0C-9038-07961D6D242C}" presName="parallelogram1" presStyleLbl="alignNode1" presStyleIdx="14" presStyleCnt="35"/>
      <dgm:spPr/>
    </dgm:pt>
    <dgm:pt modelId="{801A820B-21FF-408A-B3C6-46A0859DD590}" type="pres">
      <dgm:prSet presAssocID="{FC7EF933-87CB-4D0C-9038-07961D6D242C}" presName="parallelogram2" presStyleLbl="alignNode1" presStyleIdx="15" presStyleCnt="35"/>
      <dgm:spPr/>
    </dgm:pt>
    <dgm:pt modelId="{45533C09-C9A9-4542-9DCF-D56B07ADFC25}" type="pres">
      <dgm:prSet presAssocID="{FC7EF933-87CB-4D0C-9038-07961D6D242C}" presName="parallelogram3" presStyleLbl="alignNode1" presStyleIdx="16" presStyleCnt="35"/>
      <dgm:spPr/>
    </dgm:pt>
    <dgm:pt modelId="{D28D4227-71BA-463F-9035-B0166A8008C1}" type="pres">
      <dgm:prSet presAssocID="{FC7EF933-87CB-4D0C-9038-07961D6D242C}" presName="parallelogram4" presStyleLbl="alignNode1" presStyleIdx="17" presStyleCnt="35"/>
      <dgm:spPr/>
    </dgm:pt>
    <dgm:pt modelId="{944DF9BC-A700-481C-A993-85C803E3E13B}" type="pres">
      <dgm:prSet presAssocID="{FC7EF933-87CB-4D0C-9038-07961D6D242C}" presName="parallelogram5" presStyleLbl="alignNode1" presStyleIdx="18" presStyleCnt="35"/>
      <dgm:spPr/>
    </dgm:pt>
    <dgm:pt modelId="{AFA1CCAE-6242-4759-8172-516733389B18}" type="pres">
      <dgm:prSet presAssocID="{FC7EF933-87CB-4D0C-9038-07961D6D242C}" presName="parallelogram6" presStyleLbl="alignNode1" presStyleIdx="19" presStyleCnt="35"/>
      <dgm:spPr/>
    </dgm:pt>
    <dgm:pt modelId="{43115D25-49A9-488B-BB33-1BB0E029052B}" type="pres">
      <dgm:prSet presAssocID="{FC7EF933-87CB-4D0C-9038-07961D6D242C}" presName="parallelogram7" presStyleLbl="alignNode1" presStyleIdx="20" presStyleCnt="35"/>
      <dgm:spPr/>
    </dgm:pt>
    <dgm:pt modelId="{D7335D7B-8047-434B-825B-7A0E95741883}" type="pres">
      <dgm:prSet presAssocID="{D000EB02-6CF1-48F1-BA34-DFA4782D421D}" presName="sibTrans" presStyleCnt="0"/>
      <dgm:spPr/>
    </dgm:pt>
    <dgm:pt modelId="{3A5771F5-C92A-4024-AC0D-749C7108A17C}" type="pres">
      <dgm:prSet presAssocID="{1989EEE7-4BC6-4A0A-9D53-21E8AF2643F0}" presName="parenttextcomposite" presStyleCnt="0"/>
      <dgm:spPr/>
    </dgm:pt>
    <dgm:pt modelId="{DBF48712-AAB4-4F47-A4CC-4E2FAF8C83E5}" type="pres">
      <dgm:prSet presAssocID="{1989EEE7-4BC6-4A0A-9D53-21E8AF2643F0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DF2F6-4F4E-4F4F-9CDC-B698408E0C7D}" type="pres">
      <dgm:prSet presAssocID="{1989EEE7-4BC6-4A0A-9D53-21E8AF2643F0}" presName="parallelogramComposite" presStyleCnt="0"/>
      <dgm:spPr/>
    </dgm:pt>
    <dgm:pt modelId="{C96F6B50-A224-495D-8647-547440813C77}" type="pres">
      <dgm:prSet presAssocID="{1989EEE7-4BC6-4A0A-9D53-21E8AF2643F0}" presName="parallelogram1" presStyleLbl="alignNode1" presStyleIdx="21" presStyleCnt="35"/>
      <dgm:spPr/>
    </dgm:pt>
    <dgm:pt modelId="{2B3A51AA-6BFC-4D3F-9BBD-79423EDE585D}" type="pres">
      <dgm:prSet presAssocID="{1989EEE7-4BC6-4A0A-9D53-21E8AF2643F0}" presName="parallelogram2" presStyleLbl="alignNode1" presStyleIdx="22" presStyleCnt="35"/>
      <dgm:spPr/>
    </dgm:pt>
    <dgm:pt modelId="{4D22CDF6-9A16-4AC7-AC52-A8023CBC6AFE}" type="pres">
      <dgm:prSet presAssocID="{1989EEE7-4BC6-4A0A-9D53-21E8AF2643F0}" presName="parallelogram3" presStyleLbl="alignNode1" presStyleIdx="23" presStyleCnt="35"/>
      <dgm:spPr/>
    </dgm:pt>
    <dgm:pt modelId="{BFCF4EDB-03C9-48E4-B252-169944398695}" type="pres">
      <dgm:prSet presAssocID="{1989EEE7-4BC6-4A0A-9D53-21E8AF2643F0}" presName="parallelogram4" presStyleLbl="alignNode1" presStyleIdx="24" presStyleCnt="35"/>
      <dgm:spPr/>
    </dgm:pt>
    <dgm:pt modelId="{7B37094A-E276-4186-BFAF-5EEA35292BEC}" type="pres">
      <dgm:prSet presAssocID="{1989EEE7-4BC6-4A0A-9D53-21E8AF2643F0}" presName="parallelogram5" presStyleLbl="alignNode1" presStyleIdx="25" presStyleCnt="35"/>
      <dgm:spPr/>
    </dgm:pt>
    <dgm:pt modelId="{A4B2252F-FF51-4C3B-9445-B13FAF8EA165}" type="pres">
      <dgm:prSet presAssocID="{1989EEE7-4BC6-4A0A-9D53-21E8AF2643F0}" presName="parallelogram6" presStyleLbl="alignNode1" presStyleIdx="26" presStyleCnt="35"/>
      <dgm:spPr/>
    </dgm:pt>
    <dgm:pt modelId="{9E7F60BD-1D3F-420E-B8BA-DBA08576D95F}" type="pres">
      <dgm:prSet presAssocID="{1989EEE7-4BC6-4A0A-9D53-21E8AF2643F0}" presName="parallelogram7" presStyleLbl="alignNode1" presStyleIdx="27" presStyleCnt="35"/>
      <dgm:spPr/>
    </dgm:pt>
    <dgm:pt modelId="{0F634A83-AC29-4DCA-ABBE-7AACD5AB44E6}" type="pres">
      <dgm:prSet presAssocID="{7D37F4B7-F3B6-4509-A190-28D53E9DD39A}" presName="sibTrans" presStyleCnt="0"/>
      <dgm:spPr/>
    </dgm:pt>
    <dgm:pt modelId="{E11F2D96-6BAD-4853-A0F1-5281EDB8176F}" type="pres">
      <dgm:prSet presAssocID="{B5B2B03E-21B6-43F5-B50B-22EA72301486}" presName="parenttextcomposite" presStyleCnt="0"/>
      <dgm:spPr/>
    </dgm:pt>
    <dgm:pt modelId="{730D6A8C-1704-45F4-9581-87A083CD84F9}" type="pres">
      <dgm:prSet presAssocID="{B5B2B03E-21B6-43F5-B50B-22EA72301486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C58BE380-F201-447F-99CB-0383D57BADAB}" type="pres">
      <dgm:prSet presAssocID="{B5B2B03E-21B6-43F5-B50B-22EA72301486}" presName="parallelogramComposite" presStyleCnt="0"/>
      <dgm:spPr/>
    </dgm:pt>
    <dgm:pt modelId="{1A52186B-1BEC-4DF4-9D7A-3A1621213A9C}" type="pres">
      <dgm:prSet presAssocID="{B5B2B03E-21B6-43F5-B50B-22EA72301486}" presName="parallelogram1" presStyleLbl="alignNode1" presStyleIdx="28" presStyleCnt="35"/>
      <dgm:spPr/>
    </dgm:pt>
    <dgm:pt modelId="{E224301F-75F9-4CF4-9A2C-98960874396D}" type="pres">
      <dgm:prSet presAssocID="{B5B2B03E-21B6-43F5-B50B-22EA72301486}" presName="parallelogram2" presStyleLbl="alignNode1" presStyleIdx="29" presStyleCnt="35"/>
      <dgm:spPr/>
    </dgm:pt>
    <dgm:pt modelId="{334B515C-4BAE-499B-B57D-A3D78CF30630}" type="pres">
      <dgm:prSet presAssocID="{B5B2B03E-21B6-43F5-B50B-22EA72301486}" presName="parallelogram3" presStyleLbl="alignNode1" presStyleIdx="30" presStyleCnt="35"/>
      <dgm:spPr/>
    </dgm:pt>
    <dgm:pt modelId="{A16D6C92-DE57-4077-B992-DA1632A0501A}" type="pres">
      <dgm:prSet presAssocID="{B5B2B03E-21B6-43F5-B50B-22EA72301486}" presName="parallelogram4" presStyleLbl="alignNode1" presStyleIdx="31" presStyleCnt="35"/>
      <dgm:spPr/>
    </dgm:pt>
    <dgm:pt modelId="{6723C923-214F-42A7-AFE6-5DA12DFDFD38}" type="pres">
      <dgm:prSet presAssocID="{B5B2B03E-21B6-43F5-B50B-22EA72301486}" presName="parallelogram5" presStyleLbl="alignNode1" presStyleIdx="32" presStyleCnt="35"/>
      <dgm:spPr/>
    </dgm:pt>
    <dgm:pt modelId="{7D5E560C-029F-4929-AD04-D45884C91EE2}" type="pres">
      <dgm:prSet presAssocID="{B5B2B03E-21B6-43F5-B50B-22EA72301486}" presName="parallelogram6" presStyleLbl="alignNode1" presStyleIdx="33" presStyleCnt="35"/>
      <dgm:spPr/>
    </dgm:pt>
    <dgm:pt modelId="{A451D6EB-CD57-427A-9147-B007354D7601}" type="pres">
      <dgm:prSet presAssocID="{B5B2B03E-21B6-43F5-B50B-22EA72301486}" presName="parallelogram7" presStyleLbl="alignNode1" presStyleIdx="34" presStyleCnt="35"/>
      <dgm:spPr/>
    </dgm:pt>
  </dgm:ptLst>
  <dgm:cxnLst>
    <dgm:cxn modelId="{7F70088F-E7F0-4B44-BAE8-FC83FA5B20F8}" srcId="{9C9459B5-70FC-4CE9-9164-B86E77A007C4}" destId="{FC7EF933-87CB-4D0C-9038-07961D6D242C}" srcOrd="2" destOrd="0" parTransId="{0F7BE3E9-80EC-4F1E-B9E6-987C42EFCB4C}" sibTransId="{D000EB02-6CF1-48F1-BA34-DFA4782D421D}"/>
    <dgm:cxn modelId="{F4B204C7-6F34-464B-9A19-1ED641E3E495}" srcId="{9C9459B5-70FC-4CE9-9164-B86E77A007C4}" destId="{DF7163B3-E667-4B69-A4F5-D590C83033FD}" srcOrd="0" destOrd="0" parTransId="{F8ACB243-F49D-4C1C-83C6-434F39BA4119}" sibTransId="{7A579EBF-F52D-4402-9D58-8ECFF73B3D7B}"/>
    <dgm:cxn modelId="{F48EE1AF-95BE-423E-989A-6D8ED855AF12}" srcId="{9C9459B5-70FC-4CE9-9164-B86E77A007C4}" destId="{FFBB00BF-CCF8-4B2B-975A-9BCD8D454D86}" srcOrd="1" destOrd="0" parTransId="{0570B64D-2D99-4B60-8143-C78AFF43748A}" sibTransId="{33E11902-0984-4B73-83A0-EC3D5851E5D3}"/>
    <dgm:cxn modelId="{A51B6E7C-3EC9-4E2B-B159-DD9839766091}" srcId="{9C9459B5-70FC-4CE9-9164-B86E77A007C4}" destId="{1989EEE7-4BC6-4A0A-9D53-21E8AF2643F0}" srcOrd="3" destOrd="0" parTransId="{E3485407-175B-4A50-B503-974C2C0ECFB9}" sibTransId="{7D37F4B7-F3B6-4509-A190-28D53E9DD39A}"/>
    <dgm:cxn modelId="{8946CABB-B8E1-48F6-B63D-BE5B12300A52}" srcId="{9C9459B5-70FC-4CE9-9164-B86E77A007C4}" destId="{B5B2B03E-21B6-43F5-B50B-22EA72301486}" srcOrd="4" destOrd="0" parTransId="{EA4A4BF4-8C24-4207-BB7E-C1E73B51FC22}" sibTransId="{78EFAECB-7630-4C82-AE44-83D3A97F3E01}"/>
    <dgm:cxn modelId="{5BE3CECF-5334-47F7-9FB7-A3307B037BDE}" type="presOf" srcId="{FC7EF933-87CB-4D0C-9038-07961D6D242C}" destId="{B7148030-8925-4D64-A8A8-87EFCEC6C84F}" srcOrd="0" destOrd="0" presId="urn:microsoft.com/office/officeart/2008/layout/VerticalAccentList"/>
    <dgm:cxn modelId="{75EE1910-0B29-43E4-88A4-4B370DACF569}" type="presOf" srcId="{DF7163B3-E667-4B69-A4F5-D590C83033FD}" destId="{2CA91171-F3B6-4C65-A1DE-0CA4F60076D2}" srcOrd="0" destOrd="0" presId="urn:microsoft.com/office/officeart/2008/layout/VerticalAccentList"/>
    <dgm:cxn modelId="{8F1AF93F-17F2-4EAA-8494-BCB8E852A902}" type="presOf" srcId="{1989EEE7-4BC6-4A0A-9D53-21E8AF2643F0}" destId="{DBF48712-AAB4-4F47-A4CC-4E2FAF8C83E5}" srcOrd="0" destOrd="0" presId="urn:microsoft.com/office/officeart/2008/layout/VerticalAccentList"/>
    <dgm:cxn modelId="{C383C043-D782-4C64-9B48-F38B03D3D88B}" type="presOf" srcId="{B5B2B03E-21B6-43F5-B50B-22EA72301486}" destId="{730D6A8C-1704-45F4-9581-87A083CD84F9}" srcOrd="0" destOrd="0" presId="urn:microsoft.com/office/officeart/2008/layout/VerticalAccentList"/>
    <dgm:cxn modelId="{17AEB5BE-5138-4BF7-A3D0-1BCE3D4D8471}" type="presOf" srcId="{9C9459B5-70FC-4CE9-9164-B86E77A007C4}" destId="{322DE795-6B02-44E5-8ADF-CF41378E3BD7}" srcOrd="0" destOrd="0" presId="urn:microsoft.com/office/officeart/2008/layout/VerticalAccentList"/>
    <dgm:cxn modelId="{4BA22E90-32E3-4B6F-8842-855249EC72BE}" type="presOf" srcId="{FFBB00BF-CCF8-4B2B-975A-9BCD8D454D86}" destId="{0ABF1CD2-28D5-4327-9B4A-2658F24AEAAC}" srcOrd="0" destOrd="0" presId="urn:microsoft.com/office/officeart/2008/layout/VerticalAccentList"/>
    <dgm:cxn modelId="{C732D868-6BE8-4E6A-A838-24CE0F1AC9C6}" type="presParOf" srcId="{322DE795-6B02-44E5-8ADF-CF41378E3BD7}" destId="{52784588-4239-42AD-BB13-2E0D2F20A351}" srcOrd="0" destOrd="0" presId="urn:microsoft.com/office/officeart/2008/layout/VerticalAccentList"/>
    <dgm:cxn modelId="{359BCB7D-C100-45CB-8266-1F3CD48A639D}" type="presParOf" srcId="{52784588-4239-42AD-BB13-2E0D2F20A351}" destId="{2CA91171-F3B6-4C65-A1DE-0CA4F60076D2}" srcOrd="0" destOrd="0" presId="urn:microsoft.com/office/officeart/2008/layout/VerticalAccentList"/>
    <dgm:cxn modelId="{CA7D8777-0525-46AA-9FD4-63F20D26286B}" type="presParOf" srcId="{322DE795-6B02-44E5-8ADF-CF41378E3BD7}" destId="{E102218B-6C03-4DEE-800F-4682ABF28416}" srcOrd="1" destOrd="0" presId="urn:microsoft.com/office/officeart/2008/layout/VerticalAccentList"/>
    <dgm:cxn modelId="{B12BE482-5C9A-4756-BDC7-8CAEEB5477AF}" type="presParOf" srcId="{E102218B-6C03-4DEE-800F-4682ABF28416}" destId="{012B88AC-11B1-400E-894D-23DEE1E5FBC3}" srcOrd="0" destOrd="0" presId="urn:microsoft.com/office/officeart/2008/layout/VerticalAccentList"/>
    <dgm:cxn modelId="{18E6A6B7-27BC-43E9-A0A8-0D839BBC600D}" type="presParOf" srcId="{E102218B-6C03-4DEE-800F-4682ABF28416}" destId="{0101AD2E-B401-4790-BEC1-1A7DCA2D6ED4}" srcOrd="1" destOrd="0" presId="urn:microsoft.com/office/officeart/2008/layout/VerticalAccentList"/>
    <dgm:cxn modelId="{FA3BE9D2-B9B9-4442-869E-2E4993F747C9}" type="presParOf" srcId="{E102218B-6C03-4DEE-800F-4682ABF28416}" destId="{46BF5256-C0B7-431C-94E5-DE28DF6FD4E5}" srcOrd="2" destOrd="0" presId="urn:microsoft.com/office/officeart/2008/layout/VerticalAccentList"/>
    <dgm:cxn modelId="{BD1E9E28-487E-416F-8F6B-F92C7476A405}" type="presParOf" srcId="{E102218B-6C03-4DEE-800F-4682ABF28416}" destId="{CCD8ADE3-8E42-46E1-A4CA-71AD443740A4}" srcOrd="3" destOrd="0" presId="urn:microsoft.com/office/officeart/2008/layout/VerticalAccentList"/>
    <dgm:cxn modelId="{8D2F7BA5-AF1D-4564-9FB9-52D3F65FC21E}" type="presParOf" srcId="{E102218B-6C03-4DEE-800F-4682ABF28416}" destId="{E9962D36-9048-4575-8BF0-6FC6850CC344}" srcOrd="4" destOrd="0" presId="urn:microsoft.com/office/officeart/2008/layout/VerticalAccentList"/>
    <dgm:cxn modelId="{89DA0A5A-7F54-4C59-97B8-029B1B513925}" type="presParOf" srcId="{E102218B-6C03-4DEE-800F-4682ABF28416}" destId="{4D499878-B011-4681-B939-E6C233FDFC4A}" srcOrd="5" destOrd="0" presId="urn:microsoft.com/office/officeart/2008/layout/VerticalAccentList"/>
    <dgm:cxn modelId="{EAE01A2D-CCE9-4248-B1F4-D20D606A6107}" type="presParOf" srcId="{E102218B-6C03-4DEE-800F-4682ABF28416}" destId="{6BAFAD46-F0A0-4000-969D-E8BCBC8AAEA9}" srcOrd="6" destOrd="0" presId="urn:microsoft.com/office/officeart/2008/layout/VerticalAccentList"/>
    <dgm:cxn modelId="{ED9F40F4-A277-4F06-A531-9176F040932B}" type="presParOf" srcId="{322DE795-6B02-44E5-8ADF-CF41378E3BD7}" destId="{5A85F8CE-7420-4DE8-9B4C-68BC077B808B}" srcOrd="2" destOrd="0" presId="urn:microsoft.com/office/officeart/2008/layout/VerticalAccentList"/>
    <dgm:cxn modelId="{BED5607D-522E-4C28-BD99-05686E91176A}" type="presParOf" srcId="{322DE795-6B02-44E5-8ADF-CF41378E3BD7}" destId="{E2048596-FC83-4190-9C66-FE9E82A813B4}" srcOrd="3" destOrd="0" presId="urn:microsoft.com/office/officeart/2008/layout/VerticalAccentList"/>
    <dgm:cxn modelId="{F3345A5C-34F3-43F2-A00A-7D370F43C10F}" type="presParOf" srcId="{E2048596-FC83-4190-9C66-FE9E82A813B4}" destId="{0ABF1CD2-28D5-4327-9B4A-2658F24AEAAC}" srcOrd="0" destOrd="0" presId="urn:microsoft.com/office/officeart/2008/layout/VerticalAccentList"/>
    <dgm:cxn modelId="{0EC8275B-A641-4789-83C4-371CE9CEAF37}" type="presParOf" srcId="{322DE795-6B02-44E5-8ADF-CF41378E3BD7}" destId="{53C7E99A-168D-4927-82B0-60AD54240804}" srcOrd="4" destOrd="0" presId="urn:microsoft.com/office/officeart/2008/layout/VerticalAccentList"/>
    <dgm:cxn modelId="{AD3F3389-E8F0-40CD-A835-7C26351272E7}" type="presParOf" srcId="{53C7E99A-168D-4927-82B0-60AD54240804}" destId="{CDC37840-AFFC-47CC-972C-C0FAB957A8B3}" srcOrd="0" destOrd="0" presId="urn:microsoft.com/office/officeart/2008/layout/VerticalAccentList"/>
    <dgm:cxn modelId="{D33DE7D1-0B96-4FD3-A52D-F7A7F2F6B499}" type="presParOf" srcId="{53C7E99A-168D-4927-82B0-60AD54240804}" destId="{F21E0999-1A5F-4F73-A6C3-35BF3600682D}" srcOrd="1" destOrd="0" presId="urn:microsoft.com/office/officeart/2008/layout/VerticalAccentList"/>
    <dgm:cxn modelId="{6FA9A4E2-5A39-430E-A64B-1AFF717FF7F0}" type="presParOf" srcId="{53C7E99A-168D-4927-82B0-60AD54240804}" destId="{46C1A1D6-2109-445F-98E3-23F149868634}" srcOrd="2" destOrd="0" presId="urn:microsoft.com/office/officeart/2008/layout/VerticalAccentList"/>
    <dgm:cxn modelId="{9915BEFE-0351-4BA7-9DB6-3280DD2B6512}" type="presParOf" srcId="{53C7E99A-168D-4927-82B0-60AD54240804}" destId="{EBE221DB-4037-46A7-86DF-DD5DF73618EF}" srcOrd="3" destOrd="0" presId="urn:microsoft.com/office/officeart/2008/layout/VerticalAccentList"/>
    <dgm:cxn modelId="{D2BBBB09-3DE7-4754-B273-8BC8260183B7}" type="presParOf" srcId="{53C7E99A-168D-4927-82B0-60AD54240804}" destId="{5CCC065F-40A5-4A1E-AD15-DCD0BCEEEA30}" srcOrd="4" destOrd="0" presId="urn:microsoft.com/office/officeart/2008/layout/VerticalAccentList"/>
    <dgm:cxn modelId="{9CCC0277-5D9A-43FF-BD25-29FB6BF147F9}" type="presParOf" srcId="{53C7E99A-168D-4927-82B0-60AD54240804}" destId="{6497B1A9-628A-448D-96ED-C86F1FC9E01C}" srcOrd="5" destOrd="0" presId="urn:microsoft.com/office/officeart/2008/layout/VerticalAccentList"/>
    <dgm:cxn modelId="{562746BF-5D30-4989-ADED-0E8016215F84}" type="presParOf" srcId="{53C7E99A-168D-4927-82B0-60AD54240804}" destId="{ED1D0C65-3598-4A73-8708-A2834AC02B3A}" srcOrd="6" destOrd="0" presId="urn:microsoft.com/office/officeart/2008/layout/VerticalAccentList"/>
    <dgm:cxn modelId="{CE47D8F1-C715-47E4-9552-AE282C522804}" type="presParOf" srcId="{322DE795-6B02-44E5-8ADF-CF41378E3BD7}" destId="{5165F0CB-6DAD-4562-8554-B2A38BAE0DEF}" srcOrd="5" destOrd="0" presId="urn:microsoft.com/office/officeart/2008/layout/VerticalAccentList"/>
    <dgm:cxn modelId="{5090E961-5246-4FBD-A412-D9419612F9A9}" type="presParOf" srcId="{322DE795-6B02-44E5-8ADF-CF41378E3BD7}" destId="{ED1EF79A-6584-4183-964A-EB44D06190E0}" srcOrd="6" destOrd="0" presId="urn:microsoft.com/office/officeart/2008/layout/VerticalAccentList"/>
    <dgm:cxn modelId="{CB925A72-949C-4240-91EE-8D3389962D53}" type="presParOf" srcId="{ED1EF79A-6584-4183-964A-EB44D06190E0}" destId="{B7148030-8925-4D64-A8A8-87EFCEC6C84F}" srcOrd="0" destOrd="0" presId="urn:microsoft.com/office/officeart/2008/layout/VerticalAccentList"/>
    <dgm:cxn modelId="{D6DBF522-FC85-4917-BFE8-68EAFFA97A45}" type="presParOf" srcId="{322DE795-6B02-44E5-8ADF-CF41378E3BD7}" destId="{4C01F558-C8D6-4198-BDA7-9493DA408986}" srcOrd="7" destOrd="0" presId="urn:microsoft.com/office/officeart/2008/layout/VerticalAccentList"/>
    <dgm:cxn modelId="{BC4B6DD3-60E1-468A-95EE-6195725B5DD7}" type="presParOf" srcId="{4C01F558-C8D6-4198-BDA7-9493DA408986}" destId="{C983C59E-93DC-4C31-952F-3A6679E575F0}" srcOrd="0" destOrd="0" presId="urn:microsoft.com/office/officeart/2008/layout/VerticalAccentList"/>
    <dgm:cxn modelId="{8AD5F4F3-4A32-4B01-8480-F468FF508A36}" type="presParOf" srcId="{4C01F558-C8D6-4198-BDA7-9493DA408986}" destId="{801A820B-21FF-408A-B3C6-46A0859DD590}" srcOrd="1" destOrd="0" presId="urn:microsoft.com/office/officeart/2008/layout/VerticalAccentList"/>
    <dgm:cxn modelId="{19A5FA55-9797-4B40-9345-9D79D64C708A}" type="presParOf" srcId="{4C01F558-C8D6-4198-BDA7-9493DA408986}" destId="{45533C09-C9A9-4542-9DCF-D56B07ADFC25}" srcOrd="2" destOrd="0" presId="urn:microsoft.com/office/officeart/2008/layout/VerticalAccentList"/>
    <dgm:cxn modelId="{2BEC1D36-EF1B-48D5-B3E3-A21F47CB6CF0}" type="presParOf" srcId="{4C01F558-C8D6-4198-BDA7-9493DA408986}" destId="{D28D4227-71BA-463F-9035-B0166A8008C1}" srcOrd="3" destOrd="0" presId="urn:microsoft.com/office/officeart/2008/layout/VerticalAccentList"/>
    <dgm:cxn modelId="{81308C1D-A1CC-4BA9-9ED2-526771D02B47}" type="presParOf" srcId="{4C01F558-C8D6-4198-BDA7-9493DA408986}" destId="{944DF9BC-A700-481C-A993-85C803E3E13B}" srcOrd="4" destOrd="0" presId="urn:microsoft.com/office/officeart/2008/layout/VerticalAccentList"/>
    <dgm:cxn modelId="{094562C6-2B21-4019-9C04-8BA6548BFC23}" type="presParOf" srcId="{4C01F558-C8D6-4198-BDA7-9493DA408986}" destId="{AFA1CCAE-6242-4759-8172-516733389B18}" srcOrd="5" destOrd="0" presId="urn:microsoft.com/office/officeart/2008/layout/VerticalAccentList"/>
    <dgm:cxn modelId="{42C7F4F3-47B0-42FC-B484-BEA1D87FDA3E}" type="presParOf" srcId="{4C01F558-C8D6-4198-BDA7-9493DA408986}" destId="{43115D25-49A9-488B-BB33-1BB0E029052B}" srcOrd="6" destOrd="0" presId="urn:microsoft.com/office/officeart/2008/layout/VerticalAccentList"/>
    <dgm:cxn modelId="{FD1C9D18-EE86-40DA-B64B-C40AEA9B3F9F}" type="presParOf" srcId="{322DE795-6B02-44E5-8ADF-CF41378E3BD7}" destId="{D7335D7B-8047-434B-825B-7A0E95741883}" srcOrd="8" destOrd="0" presId="urn:microsoft.com/office/officeart/2008/layout/VerticalAccentList"/>
    <dgm:cxn modelId="{831AD9F7-79CB-4EC1-88FF-0CCA2ECC2D0A}" type="presParOf" srcId="{322DE795-6B02-44E5-8ADF-CF41378E3BD7}" destId="{3A5771F5-C92A-4024-AC0D-749C7108A17C}" srcOrd="9" destOrd="0" presId="urn:microsoft.com/office/officeart/2008/layout/VerticalAccentList"/>
    <dgm:cxn modelId="{1ECDD712-9E64-49F4-9E3A-735861974055}" type="presParOf" srcId="{3A5771F5-C92A-4024-AC0D-749C7108A17C}" destId="{DBF48712-AAB4-4F47-A4CC-4E2FAF8C83E5}" srcOrd="0" destOrd="0" presId="urn:microsoft.com/office/officeart/2008/layout/VerticalAccentList"/>
    <dgm:cxn modelId="{4B4B95FF-022B-4465-8272-EED96B602476}" type="presParOf" srcId="{322DE795-6B02-44E5-8ADF-CF41378E3BD7}" destId="{F35DF2F6-4F4E-4F4F-9CDC-B698408E0C7D}" srcOrd="10" destOrd="0" presId="urn:microsoft.com/office/officeart/2008/layout/VerticalAccentList"/>
    <dgm:cxn modelId="{33BA7B8A-6B8A-4AB4-86D3-482B1D810142}" type="presParOf" srcId="{F35DF2F6-4F4E-4F4F-9CDC-B698408E0C7D}" destId="{C96F6B50-A224-495D-8647-547440813C77}" srcOrd="0" destOrd="0" presId="urn:microsoft.com/office/officeart/2008/layout/VerticalAccentList"/>
    <dgm:cxn modelId="{7F1AE76D-DF55-4BCD-BE22-C61E577152DB}" type="presParOf" srcId="{F35DF2F6-4F4E-4F4F-9CDC-B698408E0C7D}" destId="{2B3A51AA-6BFC-4D3F-9BBD-79423EDE585D}" srcOrd="1" destOrd="0" presId="urn:microsoft.com/office/officeart/2008/layout/VerticalAccentList"/>
    <dgm:cxn modelId="{2CFA5678-46BD-450F-8651-B9E127AC1C46}" type="presParOf" srcId="{F35DF2F6-4F4E-4F4F-9CDC-B698408E0C7D}" destId="{4D22CDF6-9A16-4AC7-AC52-A8023CBC6AFE}" srcOrd="2" destOrd="0" presId="urn:microsoft.com/office/officeart/2008/layout/VerticalAccentList"/>
    <dgm:cxn modelId="{85DE2BA9-1AF5-4297-BE98-DC6875D5D5AB}" type="presParOf" srcId="{F35DF2F6-4F4E-4F4F-9CDC-B698408E0C7D}" destId="{BFCF4EDB-03C9-48E4-B252-169944398695}" srcOrd="3" destOrd="0" presId="urn:microsoft.com/office/officeart/2008/layout/VerticalAccentList"/>
    <dgm:cxn modelId="{64E55D5D-D9AC-4477-9500-536E1B70A73E}" type="presParOf" srcId="{F35DF2F6-4F4E-4F4F-9CDC-B698408E0C7D}" destId="{7B37094A-E276-4186-BFAF-5EEA35292BEC}" srcOrd="4" destOrd="0" presId="urn:microsoft.com/office/officeart/2008/layout/VerticalAccentList"/>
    <dgm:cxn modelId="{D6334212-FCF9-4870-A34F-199F826E7468}" type="presParOf" srcId="{F35DF2F6-4F4E-4F4F-9CDC-B698408E0C7D}" destId="{A4B2252F-FF51-4C3B-9445-B13FAF8EA165}" srcOrd="5" destOrd="0" presId="urn:microsoft.com/office/officeart/2008/layout/VerticalAccentList"/>
    <dgm:cxn modelId="{9EF88B82-F259-485D-A8C1-4B023602CFEC}" type="presParOf" srcId="{F35DF2F6-4F4E-4F4F-9CDC-B698408E0C7D}" destId="{9E7F60BD-1D3F-420E-B8BA-DBA08576D95F}" srcOrd="6" destOrd="0" presId="urn:microsoft.com/office/officeart/2008/layout/VerticalAccentList"/>
    <dgm:cxn modelId="{E5ECD641-AA16-45AA-B72F-835127852B74}" type="presParOf" srcId="{322DE795-6B02-44E5-8ADF-CF41378E3BD7}" destId="{0F634A83-AC29-4DCA-ABBE-7AACD5AB44E6}" srcOrd="11" destOrd="0" presId="urn:microsoft.com/office/officeart/2008/layout/VerticalAccentList"/>
    <dgm:cxn modelId="{4A696A52-B337-4A7B-AE2A-C486A8A5F669}" type="presParOf" srcId="{322DE795-6B02-44E5-8ADF-CF41378E3BD7}" destId="{E11F2D96-6BAD-4853-A0F1-5281EDB8176F}" srcOrd="12" destOrd="0" presId="urn:microsoft.com/office/officeart/2008/layout/VerticalAccentList"/>
    <dgm:cxn modelId="{45FB5B80-4A55-4C6C-A7C0-C3ADDF40DFD1}" type="presParOf" srcId="{E11F2D96-6BAD-4853-A0F1-5281EDB8176F}" destId="{730D6A8C-1704-45F4-9581-87A083CD84F9}" srcOrd="0" destOrd="0" presId="urn:microsoft.com/office/officeart/2008/layout/VerticalAccentList"/>
    <dgm:cxn modelId="{961FF93A-8780-4ADA-AC89-30ED85E5FE04}" type="presParOf" srcId="{322DE795-6B02-44E5-8ADF-CF41378E3BD7}" destId="{C58BE380-F201-447F-99CB-0383D57BADAB}" srcOrd="13" destOrd="0" presId="urn:microsoft.com/office/officeart/2008/layout/VerticalAccentList"/>
    <dgm:cxn modelId="{80C38F87-4E5C-415F-93C3-649D989E6DA8}" type="presParOf" srcId="{C58BE380-F201-447F-99CB-0383D57BADAB}" destId="{1A52186B-1BEC-4DF4-9D7A-3A1621213A9C}" srcOrd="0" destOrd="0" presId="urn:microsoft.com/office/officeart/2008/layout/VerticalAccentList"/>
    <dgm:cxn modelId="{FAAA1B1A-D9D1-4B3C-A244-975EF8FA5BF9}" type="presParOf" srcId="{C58BE380-F201-447F-99CB-0383D57BADAB}" destId="{E224301F-75F9-4CF4-9A2C-98960874396D}" srcOrd="1" destOrd="0" presId="urn:microsoft.com/office/officeart/2008/layout/VerticalAccentList"/>
    <dgm:cxn modelId="{12F3C760-75A7-42C3-BA2C-7DD29BE4871B}" type="presParOf" srcId="{C58BE380-F201-447F-99CB-0383D57BADAB}" destId="{334B515C-4BAE-499B-B57D-A3D78CF30630}" srcOrd="2" destOrd="0" presId="urn:microsoft.com/office/officeart/2008/layout/VerticalAccentList"/>
    <dgm:cxn modelId="{0A3E32E2-4CED-4F9D-8341-08DB5C21E569}" type="presParOf" srcId="{C58BE380-F201-447F-99CB-0383D57BADAB}" destId="{A16D6C92-DE57-4077-B992-DA1632A0501A}" srcOrd="3" destOrd="0" presId="urn:microsoft.com/office/officeart/2008/layout/VerticalAccentList"/>
    <dgm:cxn modelId="{6BF20B6C-7F5D-4EDD-8F2B-D4FCAAEFD7F6}" type="presParOf" srcId="{C58BE380-F201-447F-99CB-0383D57BADAB}" destId="{6723C923-214F-42A7-AFE6-5DA12DFDFD38}" srcOrd="4" destOrd="0" presId="urn:microsoft.com/office/officeart/2008/layout/VerticalAccentList"/>
    <dgm:cxn modelId="{ADE3AFB6-B8F4-4D04-9568-4ACD89304E84}" type="presParOf" srcId="{C58BE380-F201-447F-99CB-0383D57BADAB}" destId="{7D5E560C-029F-4929-AD04-D45884C91EE2}" srcOrd="5" destOrd="0" presId="urn:microsoft.com/office/officeart/2008/layout/VerticalAccentList"/>
    <dgm:cxn modelId="{2FFEF55B-4A0E-43C3-A53B-656CFE457529}" type="presParOf" srcId="{C58BE380-F201-447F-99CB-0383D57BADAB}" destId="{A451D6EB-CD57-427A-9147-B007354D760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DF8F07-AE55-4AA2-8CF1-D6332A27D0E5}" type="doc">
      <dgm:prSet loTypeId="urn:microsoft.com/office/officeart/2009/3/layout/FramedTextPicture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DDAFE4-36D0-40C3-B05D-AE1C04401D22}">
      <dgm:prSet phldrT="[Text]"/>
      <dgm:spPr/>
      <dgm:t>
        <a:bodyPr/>
        <a:lstStyle/>
        <a:p>
          <a:r>
            <a: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rPr>
            <a:t>Reports</a:t>
          </a:r>
          <a:endParaRPr lang="en-US" dirty="0"/>
        </a:p>
      </dgm:t>
    </dgm:pt>
    <dgm:pt modelId="{E37694BD-F137-4B63-BDD9-8865E183E6F2}" type="parTrans" cxnId="{4BFB1E9B-11E3-4686-918B-90E25526E85B}">
      <dgm:prSet/>
      <dgm:spPr/>
      <dgm:t>
        <a:bodyPr/>
        <a:lstStyle/>
        <a:p>
          <a:endParaRPr lang="en-US"/>
        </a:p>
      </dgm:t>
    </dgm:pt>
    <dgm:pt modelId="{CA2F7CC7-473A-4384-B58F-21881DF7D754}" type="sibTrans" cxnId="{4BFB1E9B-11E3-4686-918B-90E25526E85B}">
      <dgm:prSet/>
      <dgm:spPr/>
      <dgm:t>
        <a:bodyPr/>
        <a:lstStyle/>
        <a:p>
          <a:endParaRPr lang="en-US"/>
        </a:p>
      </dgm:t>
    </dgm:pt>
    <dgm:pt modelId="{BCC8CC7F-D06F-4C89-A88C-EC6404F62304}" type="pres">
      <dgm:prSet presAssocID="{BDDF8F07-AE55-4AA2-8CF1-D6332A27D0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DZ"/>
        </a:p>
      </dgm:t>
    </dgm:pt>
    <dgm:pt modelId="{82A58595-3AC2-4853-B47C-2DADA41AC21B}" type="pres">
      <dgm:prSet presAssocID="{B0DDAFE4-36D0-40C3-B05D-AE1C04401D22}" presName="composite" presStyleCnt="0">
        <dgm:presLayoutVars>
          <dgm:chMax/>
          <dgm:chPref/>
        </dgm:presLayoutVars>
      </dgm:prSet>
      <dgm:spPr/>
    </dgm:pt>
    <dgm:pt modelId="{C5B77FF3-1376-432A-B627-C8983C13B2E0}" type="pres">
      <dgm:prSet presAssocID="{B0DDAFE4-36D0-40C3-B05D-AE1C04401D22}" presName="Image" presStyleLbl="bgImgPlace1" presStyleIdx="0" presStyleCnt="1" custScaleX="77019" custScaleY="15255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5BF5015-9ECA-48C3-92C5-F84635F473DE}" type="pres">
      <dgm:prSet presAssocID="{B0DDAFE4-36D0-40C3-B05D-AE1C04401D22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B9E55-2549-457D-85B5-C61B51C0EE23}" type="pres">
      <dgm:prSet presAssocID="{B0DDAFE4-36D0-40C3-B05D-AE1C04401D22}" presName="tlFrame" presStyleLbl="node1" presStyleIdx="0" presStyleCnt="4"/>
      <dgm:spPr/>
    </dgm:pt>
    <dgm:pt modelId="{E7AE9EE2-6431-4CFE-9549-29F5FA2D6AAC}" type="pres">
      <dgm:prSet presAssocID="{B0DDAFE4-36D0-40C3-B05D-AE1C04401D22}" presName="trFrame" presStyleLbl="node1" presStyleIdx="1" presStyleCnt="4"/>
      <dgm:spPr/>
    </dgm:pt>
    <dgm:pt modelId="{E6B76791-013E-4EAD-AB52-01C0C4B4046A}" type="pres">
      <dgm:prSet presAssocID="{B0DDAFE4-36D0-40C3-B05D-AE1C04401D22}" presName="blFrame" presStyleLbl="node1" presStyleIdx="2" presStyleCnt="4"/>
      <dgm:spPr/>
    </dgm:pt>
    <dgm:pt modelId="{B7981337-0E0F-4C18-9A16-90ACB02AD1E5}" type="pres">
      <dgm:prSet presAssocID="{B0DDAFE4-36D0-40C3-B05D-AE1C04401D22}" presName="brFrame" presStyleLbl="node1" presStyleIdx="3" presStyleCnt="4"/>
      <dgm:spPr/>
    </dgm:pt>
  </dgm:ptLst>
  <dgm:cxnLst>
    <dgm:cxn modelId="{D959BA35-D047-4232-A939-5FC7057C709F}" type="presOf" srcId="{BDDF8F07-AE55-4AA2-8CF1-D6332A27D0E5}" destId="{BCC8CC7F-D06F-4C89-A88C-EC6404F62304}" srcOrd="0" destOrd="0" presId="urn:microsoft.com/office/officeart/2009/3/layout/FramedTextPicture"/>
    <dgm:cxn modelId="{E0D4DCE9-CB96-436A-97F6-95BF3AD7EFD8}" type="presOf" srcId="{B0DDAFE4-36D0-40C3-B05D-AE1C04401D22}" destId="{B5BF5015-9ECA-48C3-92C5-F84635F473DE}" srcOrd="0" destOrd="0" presId="urn:microsoft.com/office/officeart/2009/3/layout/FramedTextPicture"/>
    <dgm:cxn modelId="{4BFB1E9B-11E3-4686-918B-90E25526E85B}" srcId="{BDDF8F07-AE55-4AA2-8CF1-D6332A27D0E5}" destId="{B0DDAFE4-36D0-40C3-B05D-AE1C04401D22}" srcOrd="0" destOrd="0" parTransId="{E37694BD-F137-4B63-BDD9-8865E183E6F2}" sibTransId="{CA2F7CC7-473A-4384-B58F-21881DF7D754}"/>
    <dgm:cxn modelId="{2C3CBE95-7170-4A68-ADA8-D397B226666F}" type="presParOf" srcId="{BCC8CC7F-D06F-4C89-A88C-EC6404F62304}" destId="{82A58595-3AC2-4853-B47C-2DADA41AC21B}" srcOrd="0" destOrd="0" presId="urn:microsoft.com/office/officeart/2009/3/layout/FramedTextPicture"/>
    <dgm:cxn modelId="{A8FFB95C-F624-46EA-AC8C-85CDEF956AF9}" type="presParOf" srcId="{82A58595-3AC2-4853-B47C-2DADA41AC21B}" destId="{C5B77FF3-1376-432A-B627-C8983C13B2E0}" srcOrd="0" destOrd="0" presId="urn:microsoft.com/office/officeart/2009/3/layout/FramedTextPicture"/>
    <dgm:cxn modelId="{28A8E76F-1391-4DDF-B2E1-EE73E643D5BE}" type="presParOf" srcId="{82A58595-3AC2-4853-B47C-2DADA41AC21B}" destId="{B5BF5015-9ECA-48C3-92C5-F84635F473DE}" srcOrd="1" destOrd="0" presId="urn:microsoft.com/office/officeart/2009/3/layout/FramedTextPicture"/>
    <dgm:cxn modelId="{EE8A530D-D488-4D24-882F-7F651B5E9270}" type="presParOf" srcId="{82A58595-3AC2-4853-B47C-2DADA41AC21B}" destId="{5D9B9E55-2549-457D-85B5-C61B51C0EE23}" srcOrd="2" destOrd="0" presId="urn:microsoft.com/office/officeart/2009/3/layout/FramedTextPicture"/>
    <dgm:cxn modelId="{DFA204C8-9EFA-42D7-9D5B-5B9FD41BD9B7}" type="presParOf" srcId="{82A58595-3AC2-4853-B47C-2DADA41AC21B}" destId="{E7AE9EE2-6431-4CFE-9549-29F5FA2D6AAC}" srcOrd="3" destOrd="0" presId="urn:microsoft.com/office/officeart/2009/3/layout/FramedTextPicture"/>
    <dgm:cxn modelId="{ADDDE8C1-DD5B-4627-BE82-2B567305F1FD}" type="presParOf" srcId="{82A58595-3AC2-4853-B47C-2DADA41AC21B}" destId="{E6B76791-013E-4EAD-AB52-01C0C4B4046A}" srcOrd="4" destOrd="0" presId="urn:microsoft.com/office/officeart/2009/3/layout/FramedTextPicture"/>
    <dgm:cxn modelId="{C3703B0B-CB7B-44BE-9BC5-210A8A8CFC6A}" type="presParOf" srcId="{82A58595-3AC2-4853-B47C-2DADA41AC21B}" destId="{B7981337-0E0F-4C18-9A16-90ACB02AD1E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4D29A0-7D43-40DA-B60F-59BBD5FDBC13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</dgm:pt>
    <dgm:pt modelId="{6E407A10-A83C-4E8E-8246-061009416B07}">
      <dgm:prSet phldrT="[Text]" custT="1"/>
      <dgm:spPr/>
      <dgm:t>
        <a:bodyPr/>
        <a:lstStyle/>
        <a:p>
          <a:pPr rtl="1"/>
          <a:r>
            <a:rPr lang="en-US" sz="2800" dirty="0" smtClean="0">
              <a:solidFill>
                <a:schemeClr val="tx1"/>
              </a:solidFill>
            </a:rPr>
            <a:t>Harmonized Use of the 700 MHz Digital Dividend Band in SATRC Countries (part I) (final report)</a:t>
          </a:r>
          <a:endParaRPr lang="fa-IR" sz="2800" b="0" dirty="0">
            <a:solidFill>
              <a:schemeClr val="tx1"/>
            </a:solidFill>
          </a:endParaRPr>
        </a:p>
      </dgm:t>
    </dgm:pt>
    <dgm:pt modelId="{BC37DE96-48E7-46AC-BC7B-CAA947908C23}" type="parTrans" cxnId="{D5429190-0362-48EA-8849-EDAFCEC7491F}">
      <dgm:prSet/>
      <dgm:spPr/>
      <dgm:t>
        <a:bodyPr/>
        <a:lstStyle/>
        <a:p>
          <a:pPr rtl="1"/>
          <a:endParaRPr lang="fa-IR"/>
        </a:p>
      </dgm:t>
    </dgm:pt>
    <dgm:pt modelId="{5B985F1C-7241-4C1C-8067-BEF45070E078}" type="sibTrans" cxnId="{D5429190-0362-48EA-8849-EDAFCEC7491F}">
      <dgm:prSet/>
      <dgm:spPr/>
      <dgm:t>
        <a:bodyPr/>
        <a:lstStyle/>
        <a:p>
          <a:pPr rtl="1"/>
          <a:endParaRPr lang="fa-IR"/>
        </a:p>
      </dgm:t>
    </dgm:pt>
    <dgm:pt modelId="{07C86E95-1E95-479B-A45C-6BBA40FEC997}">
      <dgm:prSet custT="1"/>
      <dgm:spPr/>
      <dgm:t>
        <a:bodyPr/>
        <a:lstStyle/>
        <a:p>
          <a:pPr rtl="1"/>
          <a:r>
            <a:rPr lang="en-US" sz="2800" dirty="0" smtClean="0">
              <a:solidFill>
                <a:schemeClr val="tx1"/>
              </a:solidFill>
            </a:rPr>
            <a:t>Cross Border Coordination (final report) </a:t>
          </a:r>
          <a:endParaRPr lang="en-US" sz="2800" b="0" dirty="0" smtClean="0">
            <a:solidFill>
              <a:schemeClr val="tx1"/>
            </a:solidFill>
          </a:endParaRPr>
        </a:p>
      </dgm:t>
    </dgm:pt>
    <dgm:pt modelId="{2739D656-082B-48C2-A424-B0088A026819}" type="parTrans" cxnId="{53D91FCC-2B18-456B-9F53-F694C6A47669}">
      <dgm:prSet/>
      <dgm:spPr/>
      <dgm:t>
        <a:bodyPr/>
        <a:lstStyle/>
        <a:p>
          <a:pPr rtl="1"/>
          <a:endParaRPr lang="fa-IR"/>
        </a:p>
      </dgm:t>
    </dgm:pt>
    <dgm:pt modelId="{64D673E4-BBE5-4E06-AA7E-F6257C9472E6}" type="sibTrans" cxnId="{53D91FCC-2B18-456B-9F53-F694C6A47669}">
      <dgm:prSet/>
      <dgm:spPr/>
      <dgm:t>
        <a:bodyPr/>
        <a:lstStyle/>
        <a:p>
          <a:pPr rtl="1"/>
          <a:endParaRPr lang="fa-IR"/>
        </a:p>
      </dgm:t>
    </dgm:pt>
    <dgm:pt modelId="{B252AF1B-4DCD-481E-B403-7D8C0871E8BD}" type="pres">
      <dgm:prSet presAssocID="{834D29A0-7D43-40DA-B60F-59BBD5FDBC13}" presName="linear" presStyleCnt="0">
        <dgm:presLayoutVars>
          <dgm:dir/>
          <dgm:animLvl val="lvl"/>
          <dgm:resizeHandles val="exact"/>
        </dgm:presLayoutVars>
      </dgm:prSet>
      <dgm:spPr/>
    </dgm:pt>
    <dgm:pt modelId="{E16BEF4F-04C9-4815-AF3A-88F01984ED00}" type="pres">
      <dgm:prSet presAssocID="{6E407A10-A83C-4E8E-8246-061009416B07}" presName="parentLin" presStyleCnt="0"/>
      <dgm:spPr/>
    </dgm:pt>
    <dgm:pt modelId="{026E4D56-5B48-4405-B861-84B9BBE0652F}" type="pres">
      <dgm:prSet presAssocID="{6E407A10-A83C-4E8E-8246-061009416B0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54DA632-4E94-4712-8488-A9CBC82C95AB}" type="pres">
      <dgm:prSet presAssocID="{6E407A10-A83C-4E8E-8246-061009416B07}" presName="parentText" presStyleLbl="node1" presStyleIdx="0" presStyleCnt="2" custScaleX="1316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3D4FF-366E-4DD6-AF02-A0FC98AE5978}" type="pres">
      <dgm:prSet presAssocID="{6E407A10-A83C-4E8E-8246-061009416B07}" presName="negativeSpace" presStyleCnt="0"/>
      <dgm:spPr/>
    </dgm:pt>
    <dgm:pt modelId="{70970225-1661-4B22-9040-C08DFD6F1546}" type="pres">
      <dgm:prSet presAssocID="{6E407A10-A83C-4E8E-8246-061009416B07}" presName="childText" presStyleLbl="conFgAcc1" presStyleIdx="0" presStyleCnt="2">
        <dgm:presLayoutVars>
          <dgm:bulletEnabled val="1"/>
        </dgm:presLayoutVars>
      </dgm:prSet>
      <dgm:spPr/>
    </dgm:pt>
    <dgm:pt modelId="{52494005-9A87-49D8-AE4B-DCD32ED88A2A}" type="pres">
      <dgm:prSet presAssocID="{5B985F1C-7241-4C1C-8067-BEF45070E078}" presName="spaceBetweenRectangles" presStyleCnt="0"/>
      <dgm:spPr/>
    </dgm:pt>
    <dgm:pt modelId="{1403DB2A-BE4A-4B75-957E-A47EE4AC12AD}" type="pres">
      <dgm:prSet presAssocID="{07C86E95-1E95-479B-A45C-6BBA40FEC997}" presName="parentLin" presStyleCnt="0"/>
      <dgm:spPr/>
    </dgm:pt>
    <dgm:pt modelId="{C9A58FC1-C720-4979-862D-56C026DD74EE}" type="pres">
      <dgm:prSet presAssocID="{07C86E95-1E95-479B-A45C-6BBA40FEC99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96875DF-9DFB-4819-8131-46D0EC88E9A0}" type="pres">
      <dgm:prSet presAssocID="{07C86E95-1E95-479B-A45C-6BBA40FEC997}" presName="parentText" presStyleLbl="node1" presStyleIdx="1" presStyleCnt="2" custScaleX="1340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EA776-9B2A-42C4-A831-C0B9E3C74D6B}" type="pres">
      <dgm:prSet presAssocID="{07C86E95-1E95-479B-A45C-6BBA40FEC997}" presName="negativeSpace" presStyleCnt="0"/>
      <dgm:spPr/>
    </dgm:pt>
    <dgm:pt modelId="{96CB0FF3-D38D-4206-AC79-F511AF91C1CC}" type="pres">
      <dgm:prSet presAssocID="{07C86E95-1E95-479B-A45C-6BBA40FEC99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3D91FCC-2B18-456B-9F53-F694C6A47669}" srcId="{834D29A0-7D43-40DA-B60F-59BBD5FDBC13}" destId="{07C86E95-1E95-479B-A45C-6BBA40FEC997}" srcOrd="1" destOrd="0" parTransId="{2739D656-082B-48C2-A424-B0088A026819}" sibTransId="{64D673E4-BBE5-4E06-AA7E-F6257C9472E6}"/>
    <dgm:cxn modelId="{D5429190-0362-48EA-8849-EDAFCEC7491F}" srcId="{834D29A0-7D43-40DA-B60F-59BBD5FDBC13}" destId="{6E407A10-A83C-4E8E-8246-061009416B07}" srcOrd="0" destOrd="0" parTransId="{BC37DE96-48E7-46AC-BC7B-CAA947908C23}" sibTransId="{5B985F1C-7241-4C1C-8067-BEF45070E078}"/>
    <dgm:cxn modelId="{27DB22CE-F0B0-4511-9888-9721129297E2}" type="presOf" srcId="{07C86E95-1E95-479B-A45C-6BBA40FEC997}" destId="{F96875DF-9DFB-4819-8131-46D0EC88E9A0}" srcOrd="1" destOrd="0" presId="urn:microsoft.com/office/officeart/2005/8/layout/list1"/>
    <dgm:cxn modelId="{2A2ED47C-3500-4BAE-A3D1-96471F212CCA}" type="presOf" srcId="{6E407A10-A83C-4E8E-8246-061009416B07}" destId="{026E4D56-5B48-4405-B861-84B9BBE0652F}" srcOrd="0" destOrd="0" presId="urn:microsoft.com/office/officeart/2005/8/layout/list1"/>
    <dgm:cxn modelId="{78C417D1-5934-4992-B167-E15CD0D03532}" type="presOf" srcId="{6E407A10-A83C-4E8E-8246-061009416B07}" destId="{654DA632-4E94-4712-8488-A9CBC82C95AB}" srcOrd="1" destOrd="0" presId="urn:microsoft.com/office/officeart/2005/8/layout/list1"/>
    <dgm:cxn modelId="{8B0FE7D5-44B5-4E78-BB2E-93BF723326C7}" type="presOf" srcId="{834D29A0-7D43-40DA-B60F-59BBD5FDBC13}" destId="{B252AF1B-4DCD-481E-B403-7D8C0871E8BD}" srcOrd="0" destOrd="0" presId="urn:microsoft.com/office/officeart/2005/8/layout/list1"/>
    <dgm:cxn modelId="{BDEB29B2-AFDD-4BC6-B460-4872C8851C36}" type="presOf" srcId="{07C86E95-1E95-479B-A45C-6BBA40FEC997}" destId="{C9A58FC1-C720-4979-862D-56C026DD74EE}" srcOrd="0" destOrd="0" presId="urn:microsoft.com/office/officeart/2005/8/layout/list1"/>
    <dgm:cxn modelId="{D9801F56-216D-4E64-BEA9-65AD8A342848}" type="presParOf" srcId="{B252AF1B-4DCD-481E-B403-7D8C0871E8BD}" destId="{E16BEF4F-04C9-4815-AF3A-88F01984ED00}" srcOrd="0" destOrd="0" presId="urn:microsoft.com/office/officeart/2005/8/layout/list1"/>
    <dgm:cxn modelId="{A29E8BF0-B2E7-4841-B45B-2447B47BFCBA}" type="presParOf" srcId="{E16BEF4F-04C9-4815-AF3A-88F01984ED00}" destId="{026E4D56-5B48-4405-B861-84B9BBE0652F}" srcOrd="0" destOrd="0" presId="urn:microsoft.com/office/officeart/2005/8/layout/list1"/>
    <dgm:cxn modelId="{BD7CD341-1A71-439B-8995-3060D4D47237}" type="presParOf" srcId="{E16BEF4F-04C9-4815-AF3A-88F01984ED00}" destId="{654DA632-4E94-4712-8488-A9CBC82C95AB}" srcOrd="1" destOrd="0" presId="urn:microsoft.com/office/officeart/2005/8/layout/list1"/>
    <dgm:cxn modelId="{09E38F01-909F-4DB3-9013-420C7C97BFB7}" type="presParOf" srcId="{B252AF1B-4DCD-481E-B403-7D8C0871E8BD}" destId="{6053D4FF-366E-4DD6-AF02-A0FC98AE5978}" srcOrd="1" destOrd="0" presId="urn:microsoft.com/office/officeart/2005/8/layout/list1"/>
    <dgm:cxn modelId="{3814C729-0BE5-4504-960C-DFC19CD67E58}" type="presParOf" srcId="{B252AF1B-4DCD-481E-B403-7D8C0871E8BD}" destId="{70970225-1661-4B22-9040-C08DFD6F1546}" srcOrd="2" destOrd="0" presId="urn:microsoft.com/office/officeart/2005/8/layout/list1"/>
    <dgm:cxn modelId="{5F41C467-FCEE-490E-882F-5EBD499CB004}" type="presParOf" srcId="{B252AF1B-4DCD-481E-B403-7D8C0871E8BD}" destId="{52494005-9A87-49D8-AE4B-DCD32ED88A2A}" srcOrd="3" destOrd="0" presId="urn:microsoft.com/office/officeart/2005/8/layout/list1"/>
    <dgm:cxn modelId="{433496A6-CCDB-4F3A-BA20-394B2FF9013D}" type="presParOf" srcId="{B252AF1B-4DCD-481E-B403-7D8C0871E8BD}" destId="{1403DB2A-BE4A-4B75-957E-A47EE4AC12AD}" srcOrd="4" destOrd="0" presId="urn:microsoft.com/office/officeart/2005/8/layout/list1"/>
    <dgm:cxn modelId="{6282D2B8-7050-4886-9BC6-C227C9B1F187}" type="presParOf" srcId="{1403DB2A-BE4A-4B75-957E-A47EE4AC12AD}" destId="{C9A58FC1-C720-4979-862D-56C026DD74EE}" srcOrd="0" destOrd="0" presId="urn:microsoft.com/office/officeart/2005/8/layout/list1"/>
    <dgm:cxn modelId="{B090D83A-872B-41F2-B5A0-019E2BAADC18}" type="presParOf" srcId="{1403DB2A-BE4A-4B75-957E-A47EE4AC12AD}" destId="{F96875DF-9DFB-4819-8131-46D0EC88E9A0}" srcOrd="1" destOrd="0" presId="urn:microsoft.com/office/officeart/2005/8/layout/list1"/>
    <dgm:cxn modelId="{B0BD3AE8-96B8-4CF4-8059-ECB1F33FAA2C}" type="presParOf" srcId="{B252AF1B-4DCD-481E-B403-7D8C0871E8BD}" destId="{909EA776-9B2A-42C4-A831-C0B9E3C74D6B}" srcOrd="5" destOrd="0" presId="urn:microsoft.com/office/officeart/2005/8/layout/list1"/>
    <dgm:cxn modelId="{EB63D465-97A0-4311-A745-052764D0E66E}" type="presParOf" srcId="{B252AF1B-4DCD-481E-B403-7D8C0871E8BD}" destId="{96CB0FF3-D38D-4206-AC79-F511AF91C1C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4D29A0-7D43-40DA-B60F-59BBD5FDBC13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</dgm:pt>
    <dgm:pt modelId="{6E407A10-A83C-4E8E-8246-061009416B07}">
      <dgm:prSet phldrT="[Text]" custT="1"/>
      <dgm:spPr/>
      <dgm:t>
        <a:bodyPr/>
        <a:lstStyle/>
        <a:p>
          <a:pPr rtl="1"/>
          <a:r>
            <a:rPr lang="en-US" sz="2800" b="1" dirty="0" smtClean="0">
              <a:solidFill>
                <a:schemeClr val="tx1"/>
              </a:solidFill>
              <a:effectLst/>
            </a:rPr>
            <a:t>Study of Regional Requirements and Availability of Spectrum for Mobile Broadband</a:t>
          </a:r>
          <a:endParaRPr lang="fa-IR" sz="2800" b="1" dirty="0">
            <a:solidFill>
              <a:schemeClr val="tx1"/>
            </a:solidFill>
          </a:endParaRPr>
        </a:p>
      </dgm:t>
    </dgm:pt>
    <dgm:pt modelId="{BC37DE96-48E7-46AC-BC7B-CAA947908C23}" type="parTrans" cxnId="{D5429190-0362-48EA-8849-EDAFCEC7491F}">
      <dgm:prSet/>
      <dgm:spPr/>
      <dgm:t>
        <a:bodyPr/>
        <a:lstStyle/>
        <a:p>
          <a:pPr rtl="1"/>
          <a:endParaRPr lang="fa-IR"/>
        </a:p>
      </dgm:t>
    </dgm:pt>
    <dgm:pt modelId="{5B985F1C-7241-4C1C-8067-BEF45070E078}" type="sibTrans" cxnId="{D5429190-0362-48EA-8849-EDAFCEC7491F}">
      <dgm:prSet/>
      <dgm:spPr/>
      <dgm:t>
        <a:bodyPr/>
        <a:lstStyle/>
        <a:p>
          <a:pPr rtl="1"/>
          <a:endParaRPr lang="fa-IR"/>
        </a:p>
      </dgm:t>
    </dgm:pt>
    <dgm:pt modelId="{07C86E95-1E95-479B-A45C-6BBA40FEC997}">
      <dgm:prSet custT="1"/>
      <dgm:spPr/>
      <dgm:t>
        <a:bodyPr/>
        <a:lstStyle/>
        <a:p>
          <a:pPr rtl="1"/>
          <a:r>
            <a:rPr lang="en-US" sz="2800" b="1" dirty="0" smtClean="0">
              <a:solidFill>
                <a:schemeClr val="tx1"/>
              </a:solidFill>
              <a:effectLst/>
            </a:rPr>
            <a:t>Market Based Methods of Spectrum in SATRC Countries</a:t>
          </a:r>
          <a:endParaRPr lang="en-US" sz="2800" b="1" dirty="0" smtClean="0">
            <a:solidFill>
              <a:schemeClr val="tx1"/>
            </a:solidFill>
          </a:endParaRPr>
        </a:p>
      </dgm:t>
    </dgm:pt>
    <dgm:pt modelId="{2739D656-082B-48C2-A424-B0088A026819}" type="parTrans" cxnId="{53D91FCC-2B18-456B-9F53-F694C6A47669}">
      <dgm:prSet/>
      <dgm:spPr/>
      <dgm:t>
        <a:bodyPr/>
        <a:lstStyle/>
        <a:p>
          <a:pPr rtl="1"/>
          <a:endParaRPr lang="fa-IR"/>
        </a:p>
      </dgm:t>
    </dgm:pt>
    <dgm:pt modelId="{64D673E4-BBE5-4E06-AA7E-F6257C9472E6}" type="sibTrans" cxnId="{53D91FCC-2B18-456B-9F53-F694C6A47669}">
      <dgm:prSet/>
      <dgm:spPr/>
      <dgm:t>
        <a:bodyPr/>
        <a:lstStyle/>
        <a:p>
          <a:pPr rtl="1"/>
          <a:endParaRPr lang="fa-IR"/>
        </a:p>
      </dgm:t>
    </dgm:pt>
    <dgm:pt modelId="{8C9C9AAE-F100-4245-9CBA-2096C290A324}">
      <dgm:prSet custT="1"/>
      <dgm:spPr/>
      <dgm:t>
        <a:bodyPr/>
        <a:lstStyle/>
        <a:p>
          <a:pPr rtl="1"/>
          <a:r>
            <a:rPr lang="en-US" sz="2800" b="1" dirty="0" smtClean="0">
              <a:solidFill>
                <a:schemeClr val="tx1"/>
              </a:solidFill>
            </a:rPr>
            <a:t>Study of digital switchover plan in SATRC countries</a:t>
          </a:r>
        </a:p>
      </dgm:t>
    </dgm:pt>
    <dgm:pt modelId="{91888911-171F-4D04-9E63-9B201254EAEC}" type="parTrans" cxnId="{A55F6A00-8C3E-4179-928A-9E6E1DB1D046}">
      <dgm:prSet/>
      <dgm:spPr/>
      <dgm:t>
        <a:bodyPr/>
        <a:lstStyle/>
        <a:p>
          <a:pPr rtl="1"/>
          <a:endParaRPr lang="fa-IR"/>
        </a:p>
      </dgm:t>
    </dgm:pt>
    <dgm:pt modelId="{E34FAA7F-A41A-4F5C-B290-74C36068A5D1}" type="sibTrans" cxnId="{A55F6A00-8C3E-4179-928A-9E6E1DB1D046}">
      <dgm:prSet/>
      <dgm:spPr/>
      <dgm:t>
        <a:bodyPr/>
        <a:lstStyle/>
        <a:p>
          <a:pPr rtl="1"/>
          <a:endParaRPr lang="fa-IR"/>
        </a:p>
      </dgm:t>
    </dgm:pt>
    <dgm:pt modelId="{B252AF1B-4DCD-481E-B403-7D8C0871E8BD}" type="pres">
      <dgm:prSet presAssocID="{834D29A0-7D43-40DA-B60F-59BBD5FDBC13}" presName="linear" presStyleCnt="0">
        <dgm:presLayoutVars>
          <dgm:dir/>
          <dgm:animLvl val="lvl"/>
          <dgm:resizeHandles val="exact"/>
        </dgm:presLayoutVars>
      </dgm:prSet>
      <dgm:spPr/>
    </dgm:pt>
    <dgm:pt modelId="{E16BEF4F-04C9-4815-AF3A-88F01984ED00}" type="pres">
      <dgm:prSet presAssocID="{6E407A10-A83C-4E8E-8246-061009416B07}" presName="parentLin" presStyleCnt="0"/>
      <dgm:spPr/>
    </dgm:pt>
    <dgm:pt modelId="{026E4D56-5B48-4405-B861-84B9BBE0652F}" type="pres">
      <dgm:prSet presAssocID="{6E407A10-A83C-4E8E-8246-061009416B0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54DA632-4E94-4712-8488-A9CBC82C95AB}" type="pres">
      <dgm:prSet presAssocID="{6E407A10-A83C-4E8E-8246-061009416B07}" presName="parentText" presStyleLbl="node1" presStyleIdx="0" presStyleCnt="3" custScaleX="1316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3D4FF-366E-4DD6-AF02-A0FC98AE5978}" type="pres">
      <dgm:prSet presAssocID="{6E407A10-A83C-4E8E-8246-061009416B07}" presName="negativeSpace" presStyleCnt="0"/>
      <dgm:spPr/>
    </dgm:pt>
    <dgm:pt modelId="{70970225-1661-4B22-9040-C08DFD6F1546}" type="pres">
      <dgm:prSet presAssocID="{6E407A10-A83C-4E8E-8246-061009416B07}" presName="childText" presStyleLbl="conFgAcc1" presStyleIdx="0" presStyleCnt="3">
        <dgm:presLayoutVars>
          <dgm:bulletEnabled val="1"/>
        </dgm:presLayoutVars>
      </dgm:prSet>
      <dgm:spPr/>
    </dgm:pt>
    <dgm:pt modelId="{52494005-9A87-49D8-AE4B-DCD32ED88A2A}" type="pres">
      <dgm:prSet presAssocID="{5B985F1C-7241-4C1C-8067-BEF45070E078}" presName="spaceBetweenRectangles" presStyleCnt="0"/>
      <dgm:spPr/>
    </dgm:pt>
    <dgm:pt modelId="{1403DB2A-BE4A-4B75-957E-A47EE4AC12AD}" type="pres">
      <dgm:prSet presAssocID="{07C86E95-1E95-479B-A45C-6BBA40FEC997}" presName="parentLin" presStyleCnt="0"/>
      <dgm:spPr/>
    </dgm:pt>
    <dgm:pt modelId="{C9A58FC1-C720-4979-862D-56C026DD74EE}" type="pres">
      <dgm:prSet presAssocID="{07C86E95-1E95-479B-A45C-6BBA40FEC99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96875DF-9DFB-4819-8131-46D0EC88E9A0}" type="pres">
      <dgm:prSet presAssocID="{07C86E95-1E95-479B-A45C-6BBA40FEC997}" presName="parentText" presStyleLbl="node1" presStyleIdx="1" presStyleCnt="3" custScaleX="1340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EA776-9B2A-42C4-A831-C0B9E3C74D6B}" type="pres">
      <dgm:prSet presAssocID="{07C86E95-1E95-479B-A45C-6BBA40FEC997}" presName="negativeSpace" presStyleCnt="0"/>
      <dgm:spPr/>
    </dgm:pt>
    <dgm:pt modelId="{96CB0FF3-D38D-4206-AC79-F511AF91C1CC}" type="pres">
      <dgm:prSet presAssocID="{07C86E95-1E95-479B-A45C-6BBA40FEC997}" presName="childText" presStyleLbl="conFgAcc1" presStyleIdx="1" presStyleCnt="3">
        <dgm:presLayoutVars>
          <dgm:bulletEnabled val="1"/>
        </dgm:presLayoutVars>
      </dgm:prSet>
      <dgm:spPr/>
    </dgm:pt>
    <dgm:pt modelId="{E561B778-BC9E-4EF3-9A79-AFA663E9D4EB}" type="pres">
      <dgm:prSet presAssocID="{64D673E4-BBE5-4E06-AA7E-F6257C9472E6}" presName="spaceBetweenRectangles" presStyleCnt="0"/>
      <dgm:spPr/>
    </dgm:pt>
    <dgm:pt modelId="{04409BB5-3609-4C12-A268-3C1066C547F0}" type="pres">
      <dgm:prSet presAssocID="{8C9C9AAE-F100-4245-9CBA-2096C290A324}" presName="parentLin" presStyleCnt="0"/>
      <dgm:spPr/>
    </dgm:pt>
    <dgm:pt modelId="{17225B07-6367-4B04-8BB7-7549E14CC25A}" type="pres">
      <dgm:prSet presAssocID="{8C9C9AAE-F100-4245-9CBA-2096C290A324}" presName="parentLeftMargin" presStyleLbl="node1" presStyleIdx="1" presStyleCnt="3"/>
      <dgm:spPr/>
      <dgm:t>
        <a:bodyPr/>
        <a:lstStyle/>
        <a:p>
          <a:pPr rtl="1"/>
          <a:endParaRPr lang="fa-IR"/>
        </a:p>
      </dgm:t>
    </dgm:pt>
    <dgm:pt modelId="{7A06B266-D810-40FA-BC26-69063CFE965A}" type="pres">
      <dgm:prSet presAssocID="{8C9C9AAE-F100-4245-9CBA-2096C290A324}" presName="parentText" presStyleLbl="node1" presStyleIdx="2" presStyleCnt="3" custScaleX="13296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952B71-41F4-42A5-9E5F-DBCC65C8719C}" type="pres">
      <dgm:prSet presAssocID="{8C9C9AAE-F100-4245-9CBA-2096C290A324}" presName="negativeSpace" presStyleCnt="0"/>
      <dgm:spPr/>
    </dgm:pt>
    <dgm:pt modelId="{AF9E7CDC-6C33-4A3B-B693-F37FC48813C8}" type="pres">
      <dgm:prSet presAssocID="{8C9C9AAE-F100-4245-9CBA-2096C290A3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3D91FCC-2B18-456B-9F53-F694C6A47669}" srcId="{834D29A0-7D43-40DA-B60F-59BBD5FDBC13}" destId="{07C86E95-1E95-479B-A45C-6BBA40FEC997}" srcOrd="1" destOrd="0" parTransId="{2739D656-082B-48C2-A424-B0088A026819}" sibTransId="{64D673E4-BBE5-4E06-AA7E-F6257C9472E6}"/>
    <dgm:cxn modelId="{D5429190-0362-48EA-8849-EDAFCEC7491F}" srcId="{834D29A0-7D43-40DA-B60F-59BBD5FDBC13}" destId="{6E407A10-A83C-4E8E-8246-061009416B07}" srcOrd="0" destOrd="0" parTransId="{BC37DE96-48E7-46AC-BC7B-CAA947908C23}" sibTransId="{5B985F1C-7241-4C1C-8067-BEF45070E078}"/>
    <dgm:cxn modelId="{A55F6A00-8C3E-4179-928A-9E6E1DB1D046}" srcId="{834D29A0-7D43-40DA-B60F-59BBD5FDBC13}" destId="{8C9C9AAE-F100-4245-9CBA-2096C290A324}" srcOrd="2" destOrd="0" parTransId="{91888911-171F-4D04-9E63-9B201254EAEC}" sibTransId="{E34FAA7F-A41A-4F5C-B290-74C36068A5D1}"/>
    <dgm:cxn modelId="{D254449D-000E-46CD-9983-9CFD4C54B738}" type="presOf" srcId="{07C86E95-1E95-479B-A45C-6BBA40FEC997}" destId="{F96875DF-9DFB-4819-8131-46D0EC88E9A0}" srcOrd="1" destOrd="0" presId="urn:microsoft.com/office/officeart/2005/8/layout/list1"/>
    <dgm:cxn modelId="{DC17D6DB-4638-4690-8F68-74A9068F5B21}" type="presOf" srcId="{6E407A10-A83C-4E8E-8246-061009416B07}" destId="{026E4D56-5B48-4405-B861-84B9BBE0652F}" srcOrd="0" destOrd="0" presId="urn:microsoft.com/office/officeart/2005/8/layout/list1"/>
    <dgm:cxn modelId="{F42382C3-D73C-406B-9DD7-FAE426886726}" type="presOf" srcId="{8C9C9AAE-F100-4245-9CBA-2096C290A324}" destId="{17225B07-6367-4B04-8BB7-7549E14CC25A}" srcOrd="0" destOrd="0" presId="urn:microsoft.com/office/officeart/2005/8/layout/list1"/>
    <dgm:cxn modelId="{36F00B24-1A56-459B-B023-6A9FEBDFA8A2}" type="presOf" srcId="{07C86E95-1E95-479B-A45C-6BBA40FEC997}" destId="{C9A58FC1-C720-4979-862D-56C026DD74EE}" srcOrd="0" destOrd="0" presId="urn:microsoft.com/office/officeart/2005/8/layout/list1"/>
    <dgm:cxn modelId="{596A44EC-E773-46CD-81FD-13B4C08176A4}" type="presOf" srcId="{834D29A0-7D43-40DA-B60F-59BBD5FDBC13}" destId="{B252AF1B-4DCD-481E-B403-7D8C0871E8BD}" srcOrd="0" destOrd="0" presId="urn:microsoft.com/office/officeart/2005/8/layout/list1"/>
    <dgm:cxn modelId="{3DE58E6B-2899-4F6B-8531-E9C0A44E65E7}" type="presOf" srcId="{6E407A10-A83C-4E8E-8246-061009416B07}" destId="{654DA632-4E94-4712-8488-A9CBC82C95AB}" srcOrd="1" destOrd="0" presId="urn:microsoft.com/office/officeart/2005/8/layout/list1"/>
    <dgm:cxn modelId="{F6A1A18C-70EF-4DD7-BFDF-271E9DB03686}" type="presOf" srcId="{8C9C9AAE-F100-4245-9CBA-2096C290A324}" destId="{7A06B266-D810-40FA-BC26-69063CFE965A}" srcOrd="1" destOrd="0" presId="urn:microsoft.com/office/officeart/2005/8/layout/list1"/>
    <dgm:cxn modelId="{595EDFF2-98A9-4717-9250-94FC3290B6F7}" type="presParOf" srcId="{B252AF1B-4DCD-481E-B403-7D8C0871E8BD}" destId="{E16BEF4F-04C9-4815-AF3A-88F01984ED00}" srcOrd="0" destOrd="0" presId="urn:microsoft.com/office/officeart/2005/8/layout/list1"/>
    <dgm:cxn modelId="{A4BD4C0E-25F3-44B0-9881-C67C65B9C826}" type="presParOf" srcId="{E16BEF4F-04C9-4815-AF3A-88F01984ED00}" destId="{026E4D56-5B48-4405-B861-84B9BBE0652F}" srcOrd="0" destOrd="0" presId="urn:microsoft.com/office/officeart/2005/8/layout/list1"/>
    <dgm:cxn modelId="{42B700B9-E054-46AA-BC63-5F6D4D4FD951}" type="presParOf" srcId="{E16BEF4F-04C9-4815-AF3A-88F01984ED00}" destId="{654DA632-4E94-4712-8488-A9CBC82C95AB}" srcOrd="1" destOrd="0" presId="urn:microsoft.com/office/officeart/2005/8/layout/list1"/>
    <dgm:cxn modelId="{47A2D12C-0FB9-44FE-B1F8-572343343747}" type="presParOf" srcId="{B252AF1B-4DCD-481E-B403-7D8C0871E8BD}" destId="{6053D4FF-366E-4DD6-AF02-A0FC98AE5978}" srcOrd="1" destOrd="0" presId="urn:microsoft.com/office/officeart/2005/8/layout/list1"/>
    <dgm:cxn modelId="{CE842068-9BB1-4F6B-A490-0C864D49972D}" type="presParOf" srcId="{B252AF1B-4DCD-481E-B403-7D8C0871E8BD}" destId="{70970225-1661-4B22-9040-C08DFD6F1546}" srcOrd="2" destOrd="0" presId="urn:microsoft.com/office/officeart/2005/8/layout/list1"/>
    <dgm:cxn modelId="{2CDA28EE-3820-4526-BB91-16236AC910B6}" type="presParOf" srcId="{B252AF1B-4DCD-481E-B403-7D8C0871E8BD}" destId="{52494005-9A87-49D8-AE4B-DCD32ED88A2A}" srcOrd="3" destOrd="0" presId="urn:microsoft.com/office/officeart/2005/8/layout/list1"/>
    <dgm:cxn modelId="{E8B90A73-E664-45EF-B54F-741F7537E3AB}" type="presParOf" srcId="{B252AF1B-4DCD-481E-B403-7D8C0871E8BD}" destId="{1403DB2A-BE4A-4B75-957E-A47EE4AC12AD}" srcOrd="4" destOrd="0" presId="urn:microsoft.com/office/officeart/2005/8/layout/list1"/>
    <dgm:cxn modelId="{25D2E2A0-63FA-4302-A606-41A0D6A5AEBF}" type="presParOf" srcId="{1403DB2A-BE4A-4B75-957E-A47EE4AC12AD}" destId="{C9A58FC1-C720-4979-862D-56C026DD74EE}" srcOrd="0" destOrd="0" presId="urn:microsoft.com/office/officeart/2005/8/layout/list1"/>
    <dgm:cxn modelId="{73F9440F-DDEC-4EF4-90B5-397EB04DAD2A}" type="presParOf" srcId="{1403DB2A-BE4A-4B75-957E-A47EE4AC12AD}" destId="{F96875DF-9DFB-4819-8131-46D0EC88E9A0}" srcOrd="1" destOrd="0" presId="urn:microsoft.com/office/officeart/2005/8/layout/list1"/>
    <dgm:cxn modelId="{1F45A10E-4850-4FF2-B51F-36ED9F0B9903}" type="presParOf" srcId="{B252AF1B-4DCD-481E-B403-7D8C0871E8BD}" destId="{909EA776-9B2A-42C4-A831-C0B9E3C74D6B}" srcOrd="5" destOrd="0" presId="urn:microsoft.com/office/officeart/2005/8/layout/list1"/>
    <dgm:cxn modelId="{EF0D2936-A04D-418A-822D-0C74C176570F}" type="presParOf" srcId="{B252AF1B-4DCD-481E-B403-7D8C0871E8BD}" destId="{96CB0FF3-D38D-4206-AC79-F511AF91C1CC}" srcOrd="6" destOrd="0" presId="urn:microsoft.com/office/officeart/2005/8/layout/list1"/>
    <dgm:cxn modelId="{30A141AA-19D5-4B27-8DB1-669448AA5E26}" type="presParOf" srcId="{B252AF1B-4DCD-481E-B403-7D8C0871E8BD}" destId="{E561B778-BC9E-4EF3-9A79-AFA663E9D4EB}" srcOrd="7" destOrd="0" presId="urn:microsoft.com/office/officeart/2005/8/layout/list1"/>
    <dgm:cxn modelId="{6781F3DD-57CF-4F9F-BF19-61D28A6720B6}" type="presParOf" srcId="{B252AF1B-4DCD-481E-B403-7D8C0871E8BD}" destId="{04409BB5-3609-4C12-A268-3C1066C547F0}" srcOrd="8" destOrd="0" presId="urn:microsoft.com/office/officeart/2005/8/layout/list1"/>
    <dgm:cxn modelId="{40B1604B-AE40-4D4B-81ED-921BB2921D95}" type="presParOf" srcId="{04409BB5-3609-4C12-A268-3C1066C547F0}" destId="{17225B07-6367-4B04-8BB7-7549E14CC25A}" srcOrd="0" destOrd="0" presId="urn:microsoft.com/office/officeart/2005/8/layout/list1"/>
    <dgm:cxn modelId="{C7801FDE-EB3E-4F3C-9BF3-0D79E99C31C8}" type="presParOf" srcId="{04409BB5-3609-4C12-A268-3C1066C547F0}" destId="{7A06B266-D810-40FA-BC26-69063CFE965A}" srcOrd="1" destOrd="0" presId="urn:microsoft.com/office/officeart/2005/8/layout/list1"/>
    <dgm:cxn modelId="{9DA87476-5619-41E2-84D3-5FB29E0AD0A3}" type="presParOf" srcId="{B252AF1B-4DCD-481E-B403-7D8C0871E8BD}" destId="{47952B71-41F4-42A5-9E5F-DBCC65C8719C}" srcOrd="9" destOrd="0" presId="urn:microsoft.com/office/officeart/2005/8/layout/list1"/>
    <dgm:cxn modelId="{008F7599-9E39-417E-838F-F08F7A60687D}" type="presParOf" srcId="{B252AF1B-4DCD-481E-B403-7D8C0871E8BD}" destId="{AF9E7CDC-6C33-4A3B-B693-F37FC48813C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4D29A0-7D43-40DA-B60F-59BBD5FDBC13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</dgm:pt>
    <dgm:pt modelId="{6E407A10-A83C-4E8E-8246-061009416B07}">
      <dgm:prSet phldrT="[Text]" custT="1"/>
      <dgm:spPr/>
      <dgm:t>
        <a:bodyPr/>
        <a:lstStyle/>
        <a:p>
          <a:pPr rtl="1"/>
          <a:r>
            <a:rPr lang="en-US" sz="2800" b="1" dirty="0" smtClean="0">
              <a:solidFill>
                <a:schemeClr val="tx1"/>
              </a:solidFill>
            </a:rPr>
            <a:t>Non-Ionizing Radiation Safety in mobile telephone bands</a:t>
          </a:r>
          <a:endParaRPr lang="fa-IR" sz="2800" b="1" dirty="0">
            <a:solidFill>
              <a:schemeClr val="tx1"/>
            </a:solidFill>
          </a:endParaRPr>
        </a:p>
      </dgm:t>
    </dgm:pt>
    <dgm:pt modelId="{BC37DE96-48E7-46AC-BC7B-CAA947908C23}" type="parTrans" cxnId="{D5429190-0362-48EA-8849-EDAFCEC7491F}">
      <dgm:prSet/>
      <dgm:spPr/>
      <dgm:t>
        <a:bodyPr/>
        <a:lstStyle/>
        <a:p>
          <a:pPr rtl="1"/>
          <a:endParaRPr lang="fa-IR"/>
        </a:p>
      </dgm:t>
    </dgm:pt>
    <dgm:pt modelId="{5B985F1C-7241-4C1C-8067-BEF45070E078}" type="sibTrans" cxnId="{D5429190-0362-48EA-8849-EDAFCEC7491F}">
      <dgm:prSet/>
      <dgm:spPr/>
      <dgm:t>
        <a:bodyPr/>
        <a:lstStyle/>
        <a:p>
          <a:pPr rtl="1"/>
          <a:endParaRPr lang="fa-IR"/>
        </a:p>
      </dgm:t>
    </dgm:pt>
    <dgm:pt modelId="{07C86E95-1E95-479B-A45C-6BBA40FEC997}">
      <dgm:prSet custT="1"/>
      <dgm:spPr/>
      <dgm:t>
        <a:bodyPr/>
        <a:lstStyle/>
        <a:p>
          <a:pPr rtl="1"/>
          <a:r>
            <a:rPr lang="en-US" sz="2800" b="1" dirty="0" smtClean="0">
              <a:solidFill>
                <a:schemeClr val="tx1"/>
              </a:solidFill>
            </a:rPr>
            <a:t>Spectrum re-farming in SATRC countries</a:t>
          </a:r>
        </a:p>
      </dgm:t>
    </dgm:pt>
    <dgm:pt modelId="{2739D656-082B-48C2-A424-B0088A026819}" type="parTrans" cxnId="{53D91FCC-2B18-456B-9F53-F694C6A47669}">
      <dgm:prSet/>
      <dgm:spPr/>
      <dgm:t>
        <a:bodyPr/>
        <a:lstStyle/>
        <a:p>
          <a:pPr rtl="1"/>
          <a:endParaRPr lang="fa-IR"/>
        </a:p>
      </dgm:t>
    </dgm:pt>
    <dgm:pt modelId="{64D673E4-BBE5-4E06-AA7E-F6257C9472E6}" type="sibTrans" cxnId="{53D91FCC-2B18-456B-9F53-F694C6A47669}">
      <dgm:prSet/>
      <dgm:spPr/>
      <dgm:t>
        <a:bodyPr/>
        <a:lstStyle/>
        <a:p>
          <a:pPr rtl="1"/>
          <a:endParaRPr lang="fa-IR"/>
        </a:p>
      </dgm:t>
    </dgm:pt>
    <dgm:pt modelId="{8C9C9AAE-F100-4245-9CBA-2096C290A324}">
      <dgm:prSet custT="1"/>
      <dgm:spPr/>
      <dgm:t>
        <a:bodyPr/>
        <a:lstStyle/>
        <a:p>
          <a:pPr rtl="1"/>
          <a:r>
            <a:rPr lang="en-US" sz="2800" b="1" dirty="0" smtClean="0">
              <a:solidFill>
                <a:schemeClr val="tx1"/>
              </a:solidFill>
            </a:rPr>
            <a:t>use of spectrum resource in radio communication services in SATRC countries</a:t>
          </a:r>
        </a:p>
      </dgm:t>
    </dgm:pt>
    <dgm:pt modelId="{91888911-171F-4D04-9E63-9B201254EAEC}" type="parTrans" cxnId="{A55F6A00-8C3E-4179-928A-9E6E1DB1D046}">
      <dgm:prSet/>
      <dgm:spPr/>
      <dgm:t>
        <a:bodyPr/>
        <a:lstStyle/>
        <a:p>
          <a:pPr rtl="1"/>
          <a:endParaRPr lang="fa-IR"/>
        </a:p>
      </dgm:t>
    </dgm:pt>
    <dgm:pt modelId="{E34FAA7F-A41A-4F5C-B290-74C36068A5D1}" type="sibTrans" cxnId="{A55F6A00-8C3E-4179-928A-9E6E1DB1D046}">
      <dgm:prSet/>
      <dgm:spPr/>
      <dgm:t>
        <a:bodyPr/>
        <a:lstStyle/>
        <a:p>
          <a:pPr rtl="1"/>
          <a:endParaRPr lang="fa-IR"/>
        </a:p>
      </dgm:t>
    </dgm:pt>
    <dgm:pt modelId="{B252AF1B-4DCD-481E-B403-7D8C0871E8BD}" type="pres">
      <dgm:prSet presAssocID="{834D29A0-7D43-40DA-B60F-59BBD5FDBC13}" presName="linear" presStyleCnt="0">
        <dgm:presLayoutVars>
          <dgm:dir/>
          <dgm:animLvl val="lvl"/>
          <dgm:resizeHandles val="exact"/>
        </dgm:presLayoutVars>
      </dgm:prSet>
      <dgm:spPr/>
    </dgm:pt>
    <dgm:pt modelId="{E16BEF4F-04C9-4815-AF3A-88F01984ED00}" type="pres">
      <dgm:prSet presAssocID="{6E407A10-A83C-4E8E-8246-061009416B07}" presName="parentLin" presStyleCnt="0"/>
      <dgm:spPr/>
    </dgm:pt>
    <dgm:pt modelId="{026E4D56-5B48-4405-B861-84B9BBE0652F}" type="pres">
      <dgm:prSet presAssocID="{6E407A10-A83C-4E8E-8246-061009416B0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54DA632-4E94-4712-8488-A9CBC82C95AB}" type="pres">
      <dgm:prSet presAssocID="{6E407A10-A83C-4E8E-8246-061009416B07}" presName="parentText" presStyleLbl="node1" presStyleIdx="0" presStyleCnt="3" custScaleX="1316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3D4FF-366E-4DD6-AF02-A0FC98AE5978}" type="pres">
      <dgm:prSet presAssocID="{6E407A10-A83C-4E8E-8246-061009416B07}" presName="negativeSpace" presStyleCnt="0"/>
      <dgm:spPr/>
    </dgm:pt>
    <dgm:pt modelId="{70970225-1661-4B22-9040-C08DFD6F1546}" type="pres">
      <dgm:prSet presAssocID="{6E407A10-A83C-4E8E-8246-061009416B07}" presName="childText" presStyleLbl="conFgAcc1" presStyleIdx="0" presStyleCnt="3">
        <dgm:presLayoutVars>
          <dgm:bulletEnabled val="1"/>
        </dgm:presLayoutVars>
      </dgm:prSet>
      <dgm:spPr/>
    </dgm:pt>
    <dgm:pt modelId="{52494005-9A87-49D8-AE4B-DCD32ED88A2A}" type="pres">
      <dgm:prSet presAssocID="{5B985F1C-7241-4C1C-8067-BEF45070E078}" presName="spaceBetweenRectangles" presStyleCnt="0"/>
      <dgm:spPr/>
    </dgm:pt>
    <dgm:pt modelId="{1403DB2A-BE4A-4B75-957E-A47EE4AC12AD}" type="pres">
      <dgm:prSet presAssocID="{07C86E95-1E95-479B-A45C-6BBA40FEC997}" presName="parentLin" presStyleCnt="0"/>
      <dgm:spPr/>
    </dgm:pt>
    <dgm:pt modelId="{C9A58FC1-C720-4979-862D-56C026DD74EE}" type="pres">
      <dgm:prSet presAssocID="{07C86E95-1E95-479B-A45C-6BBA40FEC99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96875DF-9DFB-4819-8131-46D0EC88E9A0}" type="pres">
      <dgm:prSet presAssocID="{07C86E95-1E95-479B-A45C-6BBA40FEC997}" presName="parentText" presStyleLbl="node1" presStyleIdx="1" presStyleCnt="3" custScaleX="1340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EA776-9B2A-42C4-A831-C0B9E3C74D6B}" type="pres">
      <dgm:prSet presAssocID="{07C86E95-1E95-479B-A45C-6BBA40FEC997}" presName="negativeSpace" presStyleCnt="0"/>
      <dgm:spPr/>
    </dgm:pt>
    <dgm:pt modelId="{96CB0FF3-D38D-4206-AC79-F511AF91C1CC}" type="pres">
      <dgm:prSet presAssocID="{07C86E95-1E95-479B-A45C-6BBA40FEC997}" presName="childText" presStyleLbl="conFgAcc1" presStyleIdx="1" presStyleCnt="3">
        <dgm:presLayoutVars>
          <dgm:bulletEnabled val="1"/>
        </dgm:presLayoutVars>
      </dgm:prSet>
      <dgm:spPr/>
    </dgm:pt>
    <dgm:pt modelId="{E561B778-BC9E-4EF3-9A79-AFA663E9D4EB}" type="pres">
      <dgm:prSet presAssocID="{64D673E4-BBE5-4E06-AA7E-F6257C9472E6}" presName="spaceBetweenRectangles" presStyleCnt="0"/>
      <dgm:spPr/>
    </dgm:pt>
    <dgm:pt modelId="{04409BB5-3609-4C12-A268-3C1066C547F0}" type="pres">
      <dgm:prSet presAssocID="{8C9C9AAE-F100-4245-9CBA-2096C290A324}" presName="parentLin" presStyleCnt="0"/>
      <dgm:spPr/>
    </dgm:pt>
    <dgm:pt modelId="{17225B07-6367-4B04-8BB7-7549E14CC25A}" type="pres">
      <dgm:prSet presAssocID="{8C9C9AAE-F100-4245-9CBA-2096C290A324}" presName="parentLeftMargin" presStyleLbl="node1" presStyleIdx="1" presStyleCnt="3"/>
      <dgm:spPr/>
      <dgm:t>
        <a:bodyPr/>
        <a:lstStyle/>
        <a:p>
          <a:pPr rtl="1"/>
          <a:endParaRPr lang="fa-IR"/>
        </a:p>
      </dgm:t>
    </dgm:pt>
    <dgm:pt modelId="{7A06B266-D810-40FA-BC26-69063CFE965A}" type="pres">
      <dgm:prSet presAssocID="{8C9C9AAE-F100-4245-9CBA-2096C290A324}" presName="parentText" presStyleLbl="node1" presStyleIdx="2" presStyleCnt="3" custScaleX="13296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952B71-41F4-42A5-9E5F-DBCC65C8719C}" type="pres">
      <dgm:prSet presAssocID="{8C9C9AAE-F100-4245-9CBA-2096C290A324}" presName="negativeSpace" presStyleCnt="0"/>
      <dgm:spPr/>
    </dgm:pt>
    <dgm:pt modelId="{AF9E7CDC-6C33-4A3B-B693-F37FC48813C8}" type="pres">
      <dgm:prSet presAssocID="{8C9C9AAE-F100-4245-9CBA-2096C290A3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3D91FCC-2B18-456B-9F53-F694C6A47669}" srcId="{834D29A0-7D43-40DA-B60F-59BBD5FDBC13}" destId="{07C86E95-1E95-479B-A45C-6BBA40FEC997}" srcOrd="1" destOrd="0" parTransId="{2739D656-082B-48C2-A424-B0088A026819}" sibTransId="{64D673E4-BBE5-4E06-AA7E-F6257C9472E6}"/>
    <dgm:cxn modelId="{D725556F-8CE5-4CDB-8148-DB9A18202993}" type="presOf" srcId="{07C86E95-1E95-479B-A45C-6BBA40FEC997}" destId="{C9A58FC1-C720-4979-862D-56C026DD74EE}" srcOrd="0" destOrd="0" presId="urn:microsoft.com/office/officeart/2005/8/layout/list1"/>
    <dgm:cxn modelId="{D5429190-0362-48EA-8849-EDAFCEC7491F}" srcId="{834D29A0-7D43-40DA-B60F-59BBD5FDBC13}" destId="{6E407A10-A83C-4E8E-8246-061009416B07}" srcOrd="0" destOrd="0" parTransId="{BC37DE96-48E7-46AC-BC7B-CAA947908C23}" sibTransId="{5B985F1C-7241-4C1C-8067-BEF45070E078}"/>
    <dgm:cxn modelId="{AF241A45-F341-426E-88F7-3322EB20436E}" type="presOf" srcId="{8C9C9AAE-F100-4245-9CBA-2096C290A324}" destId="{17225B07-6367-4B04-8BB7-7549E14CC25A}" srcOrd="0" destOrd="0" presId="urn:microsoft.com/office/officeart/2005/8/layout/list1"/>
    <dgm:cxn modelId="{A55F6A00-8C3E-4179-928A-9E6E1DB1D046}" srcId="{834D29A0-7D43-40DA-B60F-59BBD5FDBC13}" destId="{8C9C9AAE-F100-4245-9CBA-2096C290A324}" srcOrd="2" destOrd="0" parTransId="{91888911-171F-4D04-9E63-9B201254EAEC}" sibTransId="{E34FAA7F-A41A-4F5C-B290-74C36068A5D1}"/>
    <dgm:cxn modelId="{EA29B1B5-0FB8-45CF-A2A9-6F322389860C}" type="presOf" srcId="{07C86E95-1E95-479B-A45C-6BBA40FEC997}" destId="{F96875DF-9DFB-4819-8131-46D0EC88E9A0}" srcOrd="1" destOrd="0" presId="urn:microsoft.com/office/officeart/2005/8/layout/list1"/>
    <dgm:cxn modelId="{7D33D14D-38A4-4D32-9DC7-597EA65365AD}" type="presOf" srcId="{6E407A10-A83C-4E8E-8246-061009416B07}" destId="{654DA632-4E94-4712-8488-A9CBC82C95AB}" srcOrd="1" destOrd="0" presId="urn:microsoft.com/office/officeart/2005/8/layout/list1"/>
    <dgm:cxn modelId="{5006EB81-8631-4B06-8DDF-6759B2C85429}" type="presOf" srcId="{834D29A0-7D43-40DA-B60F-59BBD5FDBC13}" destId="{B252AF1B-4DCD-481E-B403-7D8C0871E8BD}" srcOrd="0" destOrd="0" presId="urn:microsoft.com/office/officeart/2005/8/layout/list1"/>
    <dgm:cxn modelId="{FDDE2221-7A16-4361-B308-B1C0B8EBBD20}" type="presOf" srcId="{6E407A10-A83C-4E8E-8246-061009416B07}" destId="{026E4D56-5B48-4405-B861-84B9BBE0652F}" srcOrd="0" destOrd="0" presId="urn:microsoft.com/office/officeart/2005/8/layout/list1"/>
    <dgm:cxn modelId="{64AB133C-B8C5-4960-A23E-C41174B411C8}" type="presOf" srcId="{8C9C9AAE-F100-4245-9CBA-2096C290A324}" destId="{7A06B266-D810-40FA-BC26-69063CFE965A}" srcOrd="1" destOrd="0" presId="urn:microsoft.com/office/officeart/2005/8/layout/list1"/>
    <dgm:cxn modelId="{A884041B-E2F0-4292-BE6A-06440AAAB9C5}" type="presParOf" srcId="{B252AF1B-4DCD-481E-B403-7D8C0871E8BD}" destId="{E16BEF4F-04C9-4815-AF3A-88F01984ED00}" srcOrd="0" destOrd="0" presId="urn:microsoft.com/office/officeart/2005/8/layout/list1"/>
    <dgm:cxn modelId="{731A7C13-8E3A-4941-AC1E-FB4444F96968}" type="presParOf" srcId="{E16BEF4F-04C9-4815-AF3A-88F01984ED00}" destId="{026E4D56-5B48-4405-B861-84B9BBE0652F}" srcOrd="0" destOrd="0" presId="urn:microsoft.com/office/officeart/2005/8/layout/list1"/>
    <dgm:cxn modelId="{B1BB8B1D-1793-40C3-B2D0-00E1CA21AACA}" type="presParOf" srcId="{E16BEF4F-04C9-4815-AF3A-88F01984ED00}" destId="{654DA632-4E94-4712-8488-A9CBC82C95AB}" srcOrd="1" destOrd="0" presId="urn:microsoft.com/office/officeart/2005/8/layout/list1"/>
    <dgm:cxn modelId="{11C24BAC-09D3-49A0-9B85-93E64A9466C1}" type="presParOf" srcId="{B252AF1B-4DCD-481E-B403-7D8C0871E8BD}" destId="{6053D4FF-366E-4DD6-AF02-A0FC98AE5978}" srcOrd="1" destOrd="0" presId="urn:microsoft.com/office/officeart/2005/8/layout/list1"/>
    <dgm:cxn modelId="{24704BA1-89F9-4884-94C1-82A470C26E85}" type="presParOf" srcId="{B252AF1B-4DCD-481E-B403-7D8C0871E8BD}" destId="{70970225-1661-4B22-9040-C08DFD6F1546}" srcOrd="2" destOrd="0" presId="urn:microsoft.com/office/officeart/2005/8/layout/list1"/>
    <dgm:cxn modelId="{3BA96811-5C50-43DE-827A-3CA8D199FB3F}" type="presParOf" srcId="{B252AF1B-4DCD-481E-B403-7D8C0871E8BD}" destId="{52494005-9A87-49D8-AE4B-DCD32ED88A2A}" srcOrd="3" destOrd="0" presId="urn:microsoft.com/office/officeart/2005/8/layout/list1"/>
    <dgm:cxn modelId="{72EA17FF-092B-49A3-B3A4-5CE3945D5D6C}" type="presParOf" srcId="{B252AF1B-4DCD-481E-B403-7D8C0871E8BD}" destId="{1403DB2A-BE4A-4B75-957E-A47EE4AC12AD}" srcOrd="4" destOrd="0" presId="urn:microsoft.com/office/officeart/2005/8/layout/list1"/>
    <dgm:cxn modelId="{6652F0A8-6478-4909-8DCC-4605272044E7}" type="presParOf" srcId="{1403DB2A-BE4A-4B75-957E-A47EE4AC12AD}" destId="{C9A58FC1-C720-4979-862D-56C026DD74EE}" srcOrd="0" destOrd="0" presId="urn:microsoft.com/office/officeart/2005/8/layout/list1"/>
    <dgm:cxn modelId="{BD0C5F2C-FAC0-4FF5-BEA7-5B4C7CA3A509}" type="presParOf" srcId="{1403DB2A-BE4A-4B75-957E-A47EE4AC12AD}" destId="{F96875DF-9DFB-4819-8131-46D0EC88E9A0}" srcOrd="1" destOrd="0" presId="urn:microsoft.com/office/officeart/2005/8/layout/list1"/>
    <dgm:cxn modelId="{9C91A2DE-DA3B-40E1-B8ED-26467937C557}" type="presParOf" srcId="{B252AF1B-4DCD-481E-B403-7D8C0871E8BD}" destId="{909EA776-9B2A-42C4-A831-C0B9E3C74D6B}" srcOrd="5" destOrd="0" presId="urn:microsoft.com/office/officeart/2005/8/layout/list1"/>
    <dgm:cxn modelId="{9CFF084E-C98E-4C6F-B4BA-3696163B8FD0}" type="presParOf" srcId="{B252AF1B-4DCD-481E-B403-7D8C0871E8BD}" destId="{96CB0FF3-D38D-4206-AC79-F511AF91C1CC}" srcOrd="6" destOrd="0" presId="urn:microsoft.com/office/officeart/2005/8/layout/list1"/>
    <dgm:cxn modelId="{48C3A264-0F32-412E-9E47-B7E88CEBF7CF}" type="presParOf" srcId="{B252AF1B-4DCD-481E-B403-7D8C0871E8BD}" destId="{E561B778-BC9E-4EF3-9A79-AFA663E9D4EB}" srcOrd="7" destOrd="0" presId="urn:microsoft.com/office/officeart/2005/8/layout/list1"/>
    <dgm:cxn modelId="{052BAA58-35AF-42E2-91BB-67E3D3932095}" type="presParOf" srcId="{B252AF1B-4DCD-481E-B403-7D8C0871E8BD}" destId="{04409BB5-3609-4C12-A268-3C1066C547F0}" srcOrd="8" destOrd="0" presId="urn:microsoft.com/office/officeart/2005/8/layout/list1"/>
    <dgm:cxn modelId="{89125207-A4B6-4EE4-B6DE-DF6F79E17FEC}" type="presParOf" srcId="{04409BB5-3609-4C12-A268-3C1066C547F0}" destId="{17225B07-6367-4B04-8BB7-7549E14CC25A}" srcOrd="0" destOrd="0" presId="urn:microsoft.com/office/officeart/2005/8/layout/list1"/>
    <dgm:cxn modelId="{2A9EB3F6-803B-40B6-83CC-015952B9EA27}" type="presParOf" srcId="{04409BB5-3609-4C12-A268-3C1066C547F0}" destId="{7A06B266-D810-40FA-BC26-69063CFE965A}" srcOrd="1" destOrd="0" presId="urn:microsoft.com/office/officeart/2005/8/layout/list1"/>
    <dgm:cxn modelId="{0BC1EF23-FA8D-4A80-B567-9F1268AFCEB1}" type="presParOf" srcId="{B252AF1B-4DCD-481E-B403-7D8C0871E8BD}" destId="{47952B71-41F4-42A5-9E5F-DBCC65C8719C}" srcOrd="9" destOrd="0" presId="urn:microsoft.com/office/officeart/2005/8/layout/list1"/>
    <dgm:cxn modelId="{5206FC0C-2866-480B-A6EE-1DDC906DDDF3}" type="presParOf" srcId="{B252AF1B-4DCD-481E-B403-7D8C0871E8BD}" destId="{AF9E7CDC-6C33-4A3B-B693-F37FC48813C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F8F07-AE55-4AA2-8CF1-D6332A27D0E5}" type="doc">
      <dgm:prSet loTypeId="urn:microsoft.com/office/officeart/2009/3/layout/FramedTextPicture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DDAFE4-36D0-40C3-B05D-AE1C04401D22}">
      <dgm:prSet phldrT="[Text]"/>
      <dgm:spPr/>
      <dgm:t>
        <a:bodyPr/>
        <a:lstStyle/>
        <a:p>
          <a:r>
            <a:rPr lang="en-US" dirty="0" smtClean="0"/>
            <a:t>background</a:t>
          </a:r>
          <a:r>
            <a:rPr lang="en-US" b="0" dirty="0" smtClean="0"/>
            <a:t> </a:t>
          </a:r>
          <a:endParaRPr lang="en-US" dirty="0"/>
        </a:p>
      </dgm:t>
    </dgm:pt>
    <dgm:pt modelId="{E37694BD-F137-4B63-BDD9-8865E183E6F2}" type="parTrans" cxnId="{4BFB1E9B-11E3-4686-918B-90E25526E85B}">
      <dgm:prSet/>
      <dgm:spPr/>
      <dgm:t>
        <a:bodyPr/>
        <a:lstStyle/>
        <a:p>
          <a:endParaRPr lang="en-US"/>
        </a:p>
      </dgm:t>
    </dgm:pt>
    <dgm:pt modelId="{CA2F7CC7-473A-4384-B58F-21881DF7D754}" type="sibTrans" cxnId="{4BFB1E9B-11E3-4686-918B-90E25526E85B}">
      <dgm:prSet/>
      <dgm:spPr/>
      <dgm:t>
        <a:bodyPr/>
        <a:lstStyle/>
        <a:p>
          <a:endParaRPr lang="en-US"/>
        </a:p>
      </dgm:t>
    </dgm:pt>
    <dgm:pt modelId="{BCC8CC7F-D06F-4C89-A88C-EC6404F62304}" type="pres">
      <dgm:prSet presAssocID="{BDDF8F07-AE55-4AA2-8CF1-D6332A27D0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DZ"/>
        </a:p>
      </dgm:t>
    </dgm:pt>
    <dgm:pt modelId="{82A58595-3AC2-4853-B47C-2DADA41AC21B}" type="pres">
      <dgm:prSet presAssocID="{B0DDAFE4-36D0-40C3-B05D-AE1C04401D22}" presName="composite" presStyleCnt="0">
        <dgm:presLayoutVars>
          <dgm:chMax/>
          <dgm:chPref/>
        </dgm:presLayoutVars>
      </dgm:prSet>
      <dgm:spPr/>
    </dgm:pt>
    <dgm:pt modelId="{C5B77FF3-1376-432A-B627-C8983C13B2E0}" type="pres">
      <dgm:prSet presAssocID="{B0DDAFE4-36D0-40C3-B05D-AE1C04401D22}" presName="Image" presStyleLbl="bgImgPlace1" presStyleIdx="0" presStyleCnt="1" custScaleX="77019" custScaleY="743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B5BF5015-9ECA-48C3-92C5-F84635F473DE}" type="pres">
      <dgm:prSet presAssocID="{B0DDAFE4-36D0-40C3-B05D-AE1C04401D22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B9E55-2549-457D-85B5-C61B51C0EE23}" type="pres">
      <dgm:prSet presAssocID="{B0DDAFE4-36D0-40C3-B05D-AE1C04401D22}" presName="tlFrame" presStyleLbl="node1" presStyleIdx="0" presStyleCnt="4"/>
      <dgm:spPr/>
    </dgm:pt>
    <dgm:pt modelId="{E7AE9EE2-6431-4CFE-9549-29F5FA2D6AAC}" type="pres">
      <dgm:prSet presAssocID="{B0DDAFE4-36D0-40C3-B05D-AE1C04401D22}" presName="trFrame" presStyleLbl="node1" presStyleIdx="1" presStyleCnt="4"/>
      <dgm:spPr/>
    </dgm:pt>
    <dgm:pt modelId="{E6B76791-013E-4EAD-AB52-01C0C4B4046A}" type="pres">
      <dgm:prSet presAssocID="{B0DDAFE4-36D0-40C3-B05D-AE1C04401D22}" presName="blFrame" presStyleLbl="node1" presStyleIdx="2" presStyleCnt="4"/>
      <dgm:spPr/>
    </dgm:pt>
    <dgm:pt modelId="{B7981337-0E0F-4C18-9A16-90ACB02AD1E5}" type="pres">
      <dgm:prSet presAssocID="{B0DDAFE4-36D0-40C3-B05D-AE1C04401D22}" presName="brFrame" presStyleLbl="node1" presStyleIdx="3" presStyleCnt="4"/>
      <dgm:spPr/>
    </dgm:pt>
  </dgm:ptLst>
  <dgm:cxnLst>
    <dgm:cxn modelId="{D458F9EA-C596-4C6F-AB3D-62A937B75E00}" type="presOf" srcId="{BDDF8F07-AE55-4AA2-8CF1-D6332A27D0E5}" destId="{BCC8CC7F-D06F-4C89-A88C-EC6404F62304}" srcOrd="0" destOrd="0" presId="urn:microsoft.com/office/officeart/2009/3/layout/FramedTextPicture"/>
    <dgm:cxn modelId="{4BFB1E9B-11E3-4686-918B-90E25526E85B}" srcId="{BDDF8F07-AE55-4AA2-8CF1-D6332A27D0E5}" destId="{B0DDAFE4-36D0-40C3-B05D-AE1C04401D22}" srcOrd="0" destOrd="0" parTransId="{E37694BD-F137-4B63-BDD9-8865E183E6F2}" sibTransId="{CA2F7CC7-473A-4384-B58F-21881DF7D754}"/>
    <dgm:cxn modelId="{ABEB319C-4A0A-4098-A61A-4928DE4A9CAF}" type="presOf" srcId="{B0DDAFE4-36D0-40C3-B05D-AE1C04401D22}" destId="{B5BF5015-9ECA-48C3-92C5-F84635F473DE}" srcOrd="0" destOrd="0" presId="urn:microsoft.com/office/officeart/2009/3/layout/FramedTextPicture"/>
    <dgm:cxn modelId="{45FEE263-71ED-47C9-8881-981633B1ACDB}" type="presParOf" srcId="{BCC8CC7F-D06F-4C89-A88C-EC6404F62304}" destId="{82A58595-3AC2-4853-B47C-2DADA41AC21B}" srcOrd="0" destOrd="0" presId="urn:microsoft.com/office/officeart/2009/3/layout/FramedTextPicture"/>
    <dgm:cxn modelId="{23CA1BF6-617A-451C-A71D-BBFE5822A664}" type="presParOf" srcId="{82A58595-3AC2-4853-B47C-2DADA41AC21B}" destId="{C5B77FF3-1376-432A-B627-C8983C13B2E0}" srcOrd="0" destOrd="0" presId="urn:microsoft.com/office/officeart/2009/3/layout/FramedTextPicture"/>
    <dgm:cxn modelId="{64446AE7-46E3-4304-AF36-58DAA1994C7D}" type="presParOf" srcId="{82A58595-3AC2-4853-B47C-2DADA41AC21B}" destId="{B5BF5015-9ECA-48C3-92C5-F84635F473DE}" srcOrd="1" destOrd="0" presId="urn:microsoft.com/office/officeart/2009/3/layout/FramedTextPicture"/>
    <dgm:cxn modelId="{67EAAF71-B2BC-4216-9F74-DFCD6954F42F}" type="presParOf" srcId="{82A58595-3AC2-4853-B47C-2DADA41AC21B}" destId="{5D9B9E55-2549-457D-85B5-C61B51C0EE23}" srcOrd="2" destOrd="0" presId="urn:microsoft.com/office/officeart/2009/3/layout/FramedTextPicture"/>
    <dgm:cxn modelId="{E1232C72-08F0-4AD9-AFF8-68F8182AF068}" type="presParOf" srcId="{82A58595-3AC2-4853-B47C-2DADA41AC21B}" destId="{E7AE9EE2-6431-4CFE-9549-29F5FA2D6AAC}" srcOrd="3" destOrd="0" presId="urn:microsoft.com/office/officeart/2009/3/layout/FramedTextPicture"/>
    <dgm:cxn modelId="{255AD5C9-A193-4BED-977E-A7BE8FF6557B}" type="presParOf" srcId="{82A58595-3AC2-4853-B47C-2DADA41AC21B}" destId="{E6B76791-013E-4EAD-AB52-01C0C4B4046A}" srcOrd="4" destOrd="0" presId="urn:microsoft.com/office/officeart/2009/3/layout/FramedTextPicture"/>
    <dgm:cxn modelId="{0A49579B-6012-47C9-BF47-4EBA831B1373}" type="presParOf" srcId="{82A58595-3AC2-4853-B47C-2DADA41AC21B}" destId="{B7981337-0E0F-4C18-9A16-90ACB02AD1E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C5DC8D-1A3C-4343-8669-D84C5ABDFACC}" type="doc">
      <dgm:prSet loTypeId="urn:microsoft.com/office/officeart/2005/8/layout/radial6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6EEADC-95B8-4292-A04C-1F3F3C0F20CB}">
      <dgm:prSet custT="1"/>
      <dgm:spPr/>
      <dgm:t>
        <a:bodyPr/>
        <a:lstStyle/>
        <a:p>
          <a:pPr rtl="0"/>
          <a:r>
            <a:rPr lang="en-US" sz="1800" b="1" dirty="0" smtClean="0"/>
            <a:t>Afghanistan</a:t>
          </a:r>
          <a:endParaRPr lang="en-US" sz="1800" b="1" dirty="0"/>
        </a:p>
      </dgm:t>
    </dgm:pt>
    <dgm:pt modelId="{73F6AEFF-029E-4444-8465-9345BB8AB4F1}" type="parTrans" cxnId="{EAD6622D-5A5E-4C46-B7B3-B019921D6E22}">
      <dgm:prSet/>
      <dgm:spPr/>
      <dgm:t>
        <a:bodyPr/>
        <a:lstStyle/>
        <a:p>
          <a:endParaRPr lang="en-US"/>
        </a:p>
      </dgm:t>
    </dgm:pt>
    <dgm:pt modelId="{97D20931-9B88-4F53-8571-0EC194DD0178}" type="sibTrans" cxnId="{EAD6622D-5A5E-4C46-B7B3-B019921D6E22}">
      <dgm:prSet/>
      <dgm:spPr/>
      <dgm:t>
        <a:bodyPr/>
        <a:lstStyle/>
        <a:p>
          <a:endParaRPr lang="en-US"/>
        </a:p>
      </dgm:t>
    </dgm:pt>
    <dgm:pt modelId="{C031C759-FED6-40D9-B8B7-C8A564B17DCA}">
      <dgm:prSet custT="1"/>
      <dgm:spPr/>
      <dgm:t>
        <a:bodyPr/>
        <a:lstStyle/>
        <a:p>
          <a:r>
            <a:rPr lang="en-US" sz="1800" b="1" baseline="0" dirty="0" smtClean="0"/>
            <a:t>SATRC</a:t>
          </a:r>
          <a:endParaRPr lang="en-US" sz="1800" b="1" baseline="0" dirty="0"/>
        </a:p>
      </dgm:t>
    </dgm:pt>
    <dgm:pt modelId="{07258F54-2CA0-4DE8-9DAB-D884C761222A}" type="parTrans" cxnId="{7B9840A5-20F9-4DB2-94C4-ED769F03DCB9}">
      <dgm:prSet/>
      <dgm:spPr/>
      <dgm:t>
        <a:bodyPr/>
        <a:lstStyle/>
        <a:p>
          <a:endParaRPr lang="en-US"/>
        </a:p>
      </dgm:t>
    </dgm:pt>
    <dgm:pt modelId="{FE5CBA74-4208-471B-A900-173205C285C7}" type="sibTrans" cxnId="{7B9840A5-20F9-4DB2-94C4-ED769F03DCB9}">
      <dgm:prSet/>
      <dgm:spPr/>
      <dgm:t>
        <a:bodyPr/>
        <a:lstStyle/>
        <a:p>
          <a:endParaRPr lang="en-US"/>
        </a:p>
      </dgm:t>
    </dgm:pt>
    <dgm:pt modelId="{180BB7A2-9DF0-498C-ABDF-2004176753D0}">
      <dgm:prSet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Bangladesh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7C81F-DF48-473B-8C86-4637911B2441}" type="parTrans" cxnId="{8668E411-4BB0-401D-92E8-B9DC1A6C5C12}">
      <dgm:prSet/>
      <dgm:spPr/>
      <dgm:t>
        <a:bodyPr/>
        <a:lstStyle/>
        <a:p>
          <a:endParaRPr lang="en-US"/>
        </a:p>
      </dgm:t>
    </dgm:pt>
    <dgm:pt modelId="{6624BE8F-59F5-4069-8DE3-9522D57640CA}" type="sibTrans" cxnId="{8668E411-4BB0-401D-92E8-B9DC1A6C5C12}">
      <dgm:prSet/>
      <dgm:spPr/>
      <dgm:t>
        <a:bodyPr/>
        <a:lstStyle/>
        <a:p>
          <a:endParaRPr lang="en-US"/>
        </a:p>
      </dgm:t>
    </dgm:pt>
    <dgm:pt modelId="{83BB85D6-71A0-4CA3-A95B-43450A929457}">
      <dgm:prSet custT="1"/>
      <dgm:spPr/>
      <dgm:t>
        <a:bodyPr/>
        <a:lstStyle/>
        <a:p>
          <a:r>
            <a:rPr lang="en-US" sz="1800" b="1" dirty="0" smtClean="0"/>
            <a:t>Bhutan</a:t>
          </a:r>
          <a:endParaRPr lang="en-US" sz="1800" b="1" dirty="0"/>
        </a:p>
      </dgm:t>
    </dgm:pt>
    <dgm:pt modelId="{A6910C61-E911-41D5-84AF-A8574C24538C}" type="parTrans" cxnId="{7C0B44C0-0BC2-4365-B7EC-A3729B509A17}">
      <dgm:prSet/>
      <dgm:spPr/>
      <dgm:t>
        <a:bodyPr/>
        <a:lstStyle/>
        <a:p>
          <a:endParaRPr lang="en-US"/>
        </a:p>
      </dgm:t>
    </dgm:pt>
    <dgm:pt modelId="{17DFCE32-7428-4F1E-8471-28BCD4837158}" type="sibTrans" cxnId="{7C0B44C0-0BC2-4365-B7EC-A3729B509A17}">
      <dgm:prSet/>
      <dgm:spPr/>
      <dgm:t>
        <a:bodyPr/>
        <a:lstStyle/>
        <a:p>
          <a:endParaRPr lang="en-US"/>
        </a:p>
      </dgm:t>
    </dgm:pt>
    <dgm:pt modelId="{2AD71CDF-EDAE-4A5F-B771-16AD5D9FD27B}">
      <dgm:prSet custT="1"/>
      <dgm:spPr/>
      <dgm:t>
        <a:bodyPr/>
        <a:lstStyle/>
        <a:p>
          <a:r>
            <a:rPr lang="en-US" sz="1800" b="1" dirty="0" smtClean="0"/>
            <a:t>India</a:t>
          </a:r>
          <a:endParaRPr lang="en-US" sz="1800" b="1" dirty="0"/>
        </a:p>
      </dgm:t>
    </dgm:pt>
    <dgm:pt modelId="{3ECF40E8-71BE-4099-B31B-0FB2ADF426CE}" type="parTrans" cxnId="{A9632AC9-1B80-448A-B15A-4236155488C7}">
      <dgm:prSet/>
      <dgm:spPr/>
      <dgm:t>
        <a:bodyPr/>
        <a:lstStyle/>
        <a:p>
          <a:endParaRPr lang="en-US"/>
        </a:p>
      </dgm:t>
    </dgm:pt>
    <dgm:pt modelId="{AFB7D733-54F9-4913-BCB3-D9D007152476}" type="sibTrans" cxnId="{A9632AC9-1B80-448A-B15A-4236155488C7}">
      <dgm:prSet/>
      <dgm:spPr/>
      <dgm:t>
        <a:bodyPr/>
        <a:lstStyle/>
        <a:p>
          <a:endParaRPr lang="en-US"/>
        </a:p>
      </dgm:t>
    </dgm:pt>
    <dgm:pt modelId="{3A9BC2D1-E59F-4F3A-9FAF-EB908919A10C}">
      <dgm:prSet custT="1"/>
      <dgm:spPr/>
      <dgm:t>
        <a:bodyPr/>
        <a:lstStyle/>
        <a:p>
          <a:r>
            <a:rPr lang="en-US" sz="1800" b="1" dirty="0" smtClean="0"/>
            <a:t>Iran</a:t>
          </a:r>
          <a:endParaRPr lang="en-US" sz="1800" b="1" dirty="0"/>
        </a:p>
      </dgm:t>
    </dgm:pt>
    <dgm:pt modelId="{16C655CD-6AC8-4D8D-9BC1-337EA5F8CED1}" type="parTrans" cxnId="{52C8A1C2-1DD2-4524-951E-65388F7250E1}">
      <dgm:prSet/>
      <dgm:spPr/>
      <dgm:t>
        <a:bodyPr/>
        <a:lstStyle/>
        <a:p>
          <a:endParaRPr lang="en-US"/>
        </a:p>
      </dgm:t>
    </dgm:pt>
    <dgm:pt modelId="{8A2FD2A1-0718-416A-878A-CE155534B532}" type="sibTrans" cxnId="{52C8A1C2-1DD2-4524-951E-65388F7250E1}">
      <dgm:prSet/>
      <dgm:spPr/>
      <dgm:t>
        <a:bodyPr/>
        <a:lstStyle/>
        <a:p>
          <a:endParaRPr lang="en-US"/>
        </a:p>
      </dgm:t>
    </dgm:pt>
    <dgm:pt modelId="{E44F38B7-A05C-4A11-BB52-F2E3710C6A01}">
      <dgm:prSet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Maldives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1DCF67-3D6F-4079-BBAE-AAE9BE8321DF}" type="parTrans" cxnId="{E50154FE-5E1D-44E9-B782-1E41B752D8FA}">
      <dgm:prSet/>
      <dgm:spPr/>
      <dgm:t>
        <a:bodyPr/>
        <a:lstStyle/>
        <a:p>
          <a:endParaRPr lang="en-US"/>
        </a:p>
      </dgm:t>
    </dgm:pt>
    <dgm:pt modelId="{1773E2A0-E223-477A-B35B-69B4685491B8}" type="sibTrans" cxnId="{E50154FE-5E1D-44E9-B782-1E41B752D8FA}">
      <dgm:prSet/>
      <dgm:spPr/>
      <dgm:t>
        <a:bodyPr/>
        <a:lstStyle/>
        <a:p>
          <a:endParaRPr lang="en-US"/>
        </a:p>
      </dgm:t>
    </dgm:pt>
    <dgm:pt modelId="{490DCB11-6FB7-47E6-9F34-E3538DF2FB6C}">
      <dgm:prSet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Nepal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C52354-962D-43E7-953C-3AC25D487399}" type="parTrans" cxnId="{A720F3C3-3758-47CB-B937-54553A680F34}">
      <dgm:prSet/>
      <dgm:spPr/>
      <dgm:t>
        <a:bodyPr/>
        <a:lstStyle/>
        <a:p>
          <a:endParaRPr lang="en-US"/>
        </a:p>
      </dgm:t>
    </dgm:pt>
    <dgm:pt modelId="{24E3C1AC-C072-4D59-9EC8-793C0F225296}" type="sibTrans" cxnId="{A720F3C3-3758-47CB-B937-54553A680F34}">
      <dgm:prSet/>
      <dgm:spPr/>
      <dgm:t>
        <a:bodyPr/>
        <a:lstStyle/>
        <a:p>
          <a:endParaRPr lang="en-US"/>
        </a:p>
      </dgm:t>
    </dgm:pt>
    <dgm:pt modelId="{17B4F172-D816-4AD9-AFCF-FD733405E168}">
      <dgm:prSet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Pakistan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38CC92-1812-493F-A6E0-8417252D0400}" type="parTrans" cxnId="{B193EEB8-EB03-4063-AC86-2C5C2DD08DD3}">
      <dgm:prSet/>
      <dgm:spPr/>
      <dgm:t>
        <a:bodyPr/>
        <a:lstStyle/>
        <a:p>
          <a:endParaRPr lang="en-US"/>
        </a:p>
      </dgm:t>
    </dgm:pt>
    <dgm:pt modelId="{A076DB5B-B2C9-4EB9-BFAA-464D7BE71B00}" type="sibTrans" cxnId="{B193EEB8-EB03-4063-AC86-2C5C2DD08DD3}">
      <dgm:prSet/>
      <dgm:spPr/>
      <dgm:t>
        <a:bodyPr/>
        <a:lstStyle/>
        <a:p>
          <a:endParaRPr lang="en-US"/>
        </a:p>
      </dgm:t>
    </dgm:pt>
    <dgm:pt modelId="{0E9EEA97-798D-4B37-B3EE-8F8443733449}">
      <dgm:prSet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Sri Lanka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3211D8-5A30-4420-8B90-C78B43ED9F45}" type="parTrans" cxnId="{95C9DE27-BC01-4CBC-A769-A228DB9C0224}">
      <dgm:prSet/>
      <dgm:spPr/>
      <dgm:t>
        <a:bodyPr/>
        <a:lstStyle/>
        <a:p>
          <a:endParaRPr lang="en-US"/>
        </a:p>
      </dgm:t>
    </dgm:pt>
    <dgm:pt modelId="{0668905C-2893-4A5B-97A4-3F74E741EA02}" type="sibTrans" cxnId="{95C9DE27-BC01-4CBC-A769-A228DB9C0224}">
      <dgm:prSet/>
      <dgm:spPr/>
      <dgm:t>
        <a:bodyPr/>
        <a:lstStyle/>
        <a:p>
          <a:endParaRPr lang="en-US"/>
        </a:p>
      </dgm:t>
    </dgm:pt>
    <dgm:pt modelId="{9935F2AC-6A06-4A6E-A514-FE1B14449956}" type="pres">
      <dgm:prSet presAssocID="{AEC5DC8D-1A3C-4343-8669-D84C5ABDFA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51B9A8-4238-404D-B905-F1400B09B8E1}" type="pres">
      <dgm:prSet presAssocID="{C031C759-FED6-40D9-B8B7-C8A564B17DCA}" presName="centerShape" presStyleLbl="node0" presStyleIdx="0" presStyleCnt="1" custScaleX="219639" custScaleY="206807" custLinFactNeighborX="188" custLinFactNeighborY="-231"/>
      <dgm:spPr/>
      <dgm:t>
        <a:bodyPr/>
        <a:lstStyle/>
        <a:p>
          <a:endParaRPr lang="en-US"/>
        </a:p>
      </dgm:t>
    </dgm:pt>
    <dgm:pt modelId="{58007282-AB5D-4643-B463-7E9AA59B7148}" type="pres">
      <dgm:prSet presAssocID="{166EEADC-95B8-4292-A04C-1F3F3C0F20CB}" presName="node" presStyleLbl="node1" presStyleIdx="0" presStyleCnt="9" custScaleX="155577" custScaleY="95123" custRadScaleRad="100464" custRadScaleInc="1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21C1B-924D-4753-A6EE-705FF69B5663}" type="pres">
      <dgm:prSet presAssocID="{166EEADC-95B8-4292-A04C-1F3F3C0F20CB}" presName="dummy" presStyleCnt="0"/>
      <dgm:spPr/>
      <dgm:t>
        <a:bodyPr/>
        <a:lstStyle/>
        <a:p>
          <a:pPr rtl="1"/>
          <a:endParaRPr lang="ar-DZ"/>
        </a:p>
      </dgm:t>
    </dgm:pt>
    <dgm:pt modelId="{7323275D-ADFD-4E37-A8CA-C4BA028F9AD4}" type="pres">
      <dgm:prSet presAssocID="{97D20931-9B88-4F53-8571-0EC194DD0178}" presName="sibTrans" presStyleLbl="sibTrans2D1" presStyleIdx="0" presStyleCnt="9"/>
      <dgm:spPr/>
      <dgm:t>
        <a:bodyPr/>
        <a:lstStyle/>
        <a:p>
          <a:endParaRPr lang="en-US"/>
        </a:p>
      </dgm:t>
    </dgm:pt>
    <dgm:pt modelId="{DCCA782B-7D66-4B14-B1C3-CB71B07936C3}" type="pres">
      <dgm:prSet presAssocID="{180BB7A2-9DF0-498C-ABDF-2004176753D0}" presName="node" presStyleLbl="node1" presStyleIdx="1" presStyleCnt="9" custScaleX="155723" custScaleY="111686" custRadScaleRad="100596" custRadScaleInc="-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9954D-A41F-4C40-BB50-EB3273693E2C}" type="pres">
      <dgm:prSet presAssocID="{180BB7A2-9DF0-498C-ABDF-2004176753D0}" presName="dummy" presStyleCnt="0"/>
      <dgm:spPr/>
      <dgm:t>
        <a:bodyPr/>
        <a:lstStyle/>
        <a:p>
          <a:pPr rtl="1"/>
          <a:endParaRPr lang="ar-DZ"/>
        </a:p>
      </dgm:t>
    </dgm:pt>
    <dgm:pt modelId="{31678ADB-C726-4686-AD5B-7F7EAB524A03}" type="pres">
      <dgm:prSet presAssocID="{6624BE8F-59F5-4069-8DE3-9522D57640CA}" presName="sibTrans" presStyleLbl="sibTrans2D1" presStyleIdx="1" presStyleCnt="9"/>
      <dgm:spPr/>
      <dgm:t>
        <a:bodyPr/>
        <a:lstStyle/>
        <a:p>
          <a:endParaRPr lang="en-US"/>
        </a:p>
      </dgm:t>
    </dgm:pt>
    <dgm:pt modelId="{DD61F0D0-30C4-478B-9BC3-35F65F822A18}" type="pres">
      <dgm:prSet presAssocID="{83BB85D6-71A0-4CA3-A95B-43450A929457}" presName="node" presStyleLbl="node1" presStyleIdx="2" presStyleCnt="9" custRadScaleRad="100451" custRadScaleInc="-1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D3516-1E72-4BCA-AD99-722D52952660}" type="pres">
      <dgm:prSet presAssocID="{83BB85D6-71A0-4CA3-A95B-43450A929457}" presName="dummy" presStyleCnt="0"/>
      <dgm:spPr/>
      <dgm:t>
        <a:bodyPr/>
        <a:lstStyle/>
        <a:p>
          <a:pPr rtl="1"/>
          <a:endParaRPr lang="ar-DZ"/>
        </a:p>
      </dgm:t>
    </dgm:pt>
    <dgm:pt modelId="{A2D78E7F-A4A8-44A7-B549-C5ECF312A3CD}" type="pres">
      <dgm:prSet presAssocID="{17DFCE32-7428-4F1E-8471-28BCD4837158}" presName="sibTrans" presStyleLbl="sibTrans2D1" presStyleIdx="2" presStyleCnt="9"/>
      <dgm:spPr/>
      <dgm:t>
        <a:bodyPr/>
        <a:lstStyle/>
        <a:p>
          <a:endParaRPr lang="en-US"/>
        </a:p>
      </dgm:t>
    </dgm:pt>
    <dgm:pt modelId="{1055403D-0641-4DA8-940C-B1AE86549D71}" type="pres">
      <dgm:prSet presAssocID="{2AD71CDF-EDAE-4A5F-B771-16AD5D9FD27B}" presName="node" presStyleLbl="node1" presStyleIdx="3" presStyleCnt="9" custRadScaleRad="100095" custRadScaleInc="-2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A9BCA-6F04-4F4D-BD78-F9EE3B6D2981}" type="pres">
      <dgm:prSet presAssocID="{2AD71CDF-EDAE-4A5F-B771-16AD5D9FD27B}" presName="dummy" presStyleCnt="0"/>
      <dgm:spPr/>
      <dgm:t>
        <a:bodyPr/>
        <a:lstStyle/>
        <a:p>
          <a:pPr rtl="1"/>
          <a:endParaRPr lang="ar-DZ"/>
        </a:p>
      </dgm:t>
    </dgm:pt>
    <dgm:pt modelId="{33784174-BA71-4C45-97AA-C58C3E9F67AA}" type="pres">
      <dgm:prSet presAssocID="{AFB7D733-54F9-4913-BCB3-D9D007152476}" presName="sibTrans" presStyleLbl="sibTrans2D1" presStyleIdx="3" presStyleCnt="9"/>
      <dgm:spPr/>
      <dgm:t>
        <a:bodyPr/>
        <a:lstStyle/>
        <a:p>
          <a:endParaRPr lang="en-US"/>
        </a:p>
      </dgm:t>
    </dgm:pt>
    <dgm:pt modelId="{00610302-4299-4530-BC49-1D933DE425CD}" type="pres">
      <dgm:prSet presAssocID="{3A9BC2D1-E59F-4F3A-9FAF-EB908919A10C}" presName="node" presStyleLbl="node1" presStyleIdx="4" presStyleCnt="9" custRadScaleRad="99695" custRadScaleInc="-2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8A4C2-21DC-4199-9864-362D16CCBD1C}" type="pres">
      <dgm:prSet presAssocID="{3A9BC2D1-E59F-4F3A-9FAF-EB908919A10C}" presName="dummy" presStyleCnt="0"/>
      <dgm:spPr/>
      <dgm:t>
        <a:bodyPr/>
        <a:lstStyle/>
        <a:p>
          <a:pPr rtl="1"/>
          <a:endParaRPr lang="ar-DZ"/>
        </a:p>
      </dgm:t>
    </dgm:pt>
    <dgm:pt modelId="{795769EF-5B3B-4E80-AF01-F37B874079D5}" type="pres">
      <dgm:prSet presAssocID="{8A2FD2A1-0718-416A-878A-CE155534B532}" presName="sibTrans" presStyleLbl="sibTrans2D1" presStyleIdx="4" presStyleCnt="9"/>
      <dgm:spPr/>
      <dgm:t>
        <a:bodyPr/>
        <a:lstStyle/>
        <a:p>
          <a:endParaRPr lang="en-US"/>
        </a:p>
      </dgm:t>
    </dgm:pt>
    <dgm:pt modelId="{BF0D5253-97CA-4F31-BB8C-17E9DFCE09FC}" type="pres">
      <dgm:prSet presAssocID="{E44F38B7-A05C-4A11-BB52-F2E3710C6A01}" presName="node" presStyleLbl="node1" presStyleIdx="5" presStyleCnt="9" custScaleX="130537" custScaleY="100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7EE33-E4B1-4AF7-AA81-0C8992247141}" type="pres">
      <dgm:prSet presAssocID="{E44F38B7-A05C-4A11-BB52-F2E3710C6A01}" presName="dummy" presStyleCnt="0"/>
      <dgm:spPr/>
      <dgm:t>
        <a:bodyPr/>
        <a:lstStyle/>
        <a:p>
          <a:pPr rtl="1"/>
          <a:endParaRPr lang="ar-DZ"/>
        </a:p>
      </dgm:t>
    </dgm:pt>
    <dgm:pt modelId="{5441B676-41AD-457E-AAE5-2E598FD6B03F}" type="pres">
      <dgm:prSet presAssocID="{1773E2A0-E223-477A-B35B-69B4685491B8}" presName="sibTrans" presStyleLbl="sibTrans2D1" presStyleIdx="5" presStyleCnt="9"/>
      <dgm:spPr/>
      <dgm:t>
        <a:bodyPr/>
        <a:lstStyle/>
        <a:p>
          <a:endParaRPr lang="en-US"/>
        </a:p>
      </dgm:t>
    </dgm:pt>
    <dgm:pt modelId="{3CB306AF-1760-42EA-9642-17F11F98975E}" type="pres">
      <dgm:prSet presAssocID="{490DCB11-6FB7-47E6-9F34-E3538DF2FB6C}" presName="node" presStyleLbl="node1" presStyleIdx="6" presStyleCnt="9" custRadScaleRad="99444" custRadScaleInc="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C5761-7ECA-40D9-9BC0-D87A90514A14}" type="pres">
      <dgm:prSet presAssocID="{490DCB11-6FB7-47E6-9F34-E3538DF2FB6C}" presName="dummy" presStyleCnt="0"/>
      <dgm:spPr/>
      <dgm:t>
        <a:bodyPr/>
        <a:lstStyle/>
        <a:p>
          <a:pPr rtl="1"/>
          <a:endParaRPr lang="ar-DZ"/>
        </a:p>
      </dgm:t>
    </dgm:pt>
    <dgm:pt modelId="{5DD82C7E-7CBA-4313-878B-9DB1F9F66EFB}" type="pres">
      <dgm:prSet presAssocID="{24E3C1AC-C072-4D59-9EC8-793C0F225296}" presName="sibTrans" presStyleLbl="sibTrans2D1" presStyleIdx="6" presStyleCnt="9"/>
      <dgm:spPr/>
      <dgm:t>
        <a:bodyPr/>
        <a:lstStyle/>
        <a:p>
          <a:endParaRPr lang="en-US"/>
        </a:p>
      </dgm:t>
    </dgm:pt>
    <dgm:pt modelId="{1D719273-12E5-4F8F-8D6F-0017689DCA21}" type="pres">
      <dgm:prSet presAssocID="{17B4F172-D816-4AD9-AFCF-FD733405E168}" presName="node" presStyleLbl="node1" presStyleIdx="7" presStyleCnt="9" custScaleX="130250" custScaleY="107911" custRadScaleRad="99712" custRadScaleInc="2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001C8-231B-4FFB-A792-B0B194C1246B}" type="pres">
      <dgm:prSet presAssocID="{17B4F172-D816-4AD9-AFCF-FD733405E168}" presName="dummy" presStyleCnt="0"/>
      <dgm:spPr/>
      <dgm:t>
        <a:bodyPr/>
        <a:lstStyle/>
        <a:p>
          <a:pPr rtl="1"/>
          <a:endParaRPr lang="ar-DZ"/>
        </a:p>
      </dgm:t>
    </dgm:pt>
    <dgm:pt modelId="{B468D393-7ABC-418E-A95F-D63877587922}" type="pres">
      <dgm:prSet presAssocID="{A076DB5B-B2C9-4EB9-BFAA-464D7BE71B00}" presName="sibTrans" presStyleLbl="sibTrans2D1" presStyleIdx="7" presStyleCnt="9"/>
      <dgm:spPr/>
      <dgm:t>
        <a:bodyPr/>
        <a:lstStyle/>
        <a:p>
          <a:endParaRPr lang="en-US"/>
        </a:p>
      </dgm:t>
    </dgm:pt>
    <dgm:pt modelId="{D764190F-8114-4403-88B0-176E685C4430}" type="pres">
      <dgm:prSet presAssocID="{0E9EEA97-798D-4B37-B3EE-8F8443733449}" presName="node" presStyleLbl="node1" presStyleIdx="8" presStyleCnt="9" custRadScaleRad="100115" custRadScaleInc="2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187FB-1423-41E3-8575-E88C4F6440B7}" type="pres">
      <dgm:prSet presAssocID="{0E9EEA97-798D-4B37-B3EE-8F8443733449}" presName="dummy" presStyleCnt="0"/>
      <dgm:spPr/>
      <dgm:t>
        <a:bodyPr/>
        <a:lstStyle/>
        <a:p>
          <a:pPr rtl="1"/>
          <a:endParaRPr lang="ar-DZ"/>
        </a:p>
      </dgm:t>
    </dgm:pt>
    <dgm:pt modelId="{70178BF1-0511-4C0F-8DBF-177184CC874C}" type="pres">
      <dgm:prSet presAssocID="{0668905C-2893-4A5B-97A4-3F74E741EA02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2A10D974-24DC-44C7-B485-6F65C0E393BD}" type="presOf" srcId="{C031C759-FED6-40D9-B8B7-C8A564B17DCA}" destId="{3751B9A8-4238-404D-B905-F1400B09B8E1}" srcOrd="0" destOrd="0" presId="urn:microsoft.com/office/officeart/2005/8/layout/radial6"/>
    <dgm:cxn modelId="{E03BACAB-7A1D-49F9-A0B9-3D0B354C48DE}" type="presOf" srcId="{83BB85D6-71A0-4CA3-A95B-43450A929457}" destId="{DD61F0D0-30C4-478B-9BC3-35F65F822A18}" srcOrd="0" destOrd="0" presId="urn:microsoft.com/office/officeart/2005/8/layout/radial6"/>
    <dgm:cxn modelId="{2BBF225E-D449-4C13-AE62-C8D6BE73A968}" type="presOf" srcId="{180BB7A2-9DF0-498C-ABDF-2004176753D0}" destId="{DCCA782B-7D66-4B14-B1C3-CB71B07936C3}" srcOrd="0" destOrd="0" presId="urn:microsoft.com/office/officeart/2005/8/layout/radial6"/>
    <dgm:cxn modelId="{8668E411-4BB0-401D-92E8-B9DC1A6C5C12}" srcId="{C031C759-FED6-40D9-B8B7-C8A564B17DCA}" destId="{180BB7A2-9DF0-498C-ABDF-2004176753D0}" srcOrd="1" destOrd="0" parTransId="{4997C81F-DF48-473B-8C86-4637911B2441}" sibTransId="{6624BE8F-59F5-4069-8DE3-9522D57640CA}"/>
    <dgm:cxn modelId="{EAD6622D-5A5E-4C46-B7B3-B019921D6E22}" srcId="{C031C759-FED6-40D9-B8B7-C8A564B17DCA}" destId="{166EEADC-95B8-4292-A04C-1F3F3C0F20CB}" srcOrd="0" destOrd="0" parTransId="{73F6AEFF-029E-4444-8465-9345BB8AB4F1}" sibTransId="{97D20931-9B88-4F53-8571-0EC194DD0178}"/>
    <dgm:cxn modelId="{E05A452C-BC94-41B9-871C-5E17837B82C5}" type="presOf" srcId="{1773E2A0-E223-477A-B35B-69B4685491B8}" destId="{5441B676-41AD-457E-AAE5-2E598FD6B03F}" srcOrd="0" destOrd="0" presId="urn:microsoft.com/office/officeart/2005/8/layout/radial6"/>
    <dgm:cxn modelId="{95C9DE27-BC01-4CBC-A769-A228DB9C0224}" srcId="{C031C759-FED6-40D9-B8B7-C8A564B17DCA}" destId="{0E9EEA97-798D-4B37-B3EE-8F8443733449}" srcOrd="8" destOrd="0" parTransId="{A73211D8-5A30-4420-8B90-C78B43ED9F45}" sibTransId="{0668905C-2893-4A5B-97A4-3F74E741EA02}"/>
    <dgm:cxn modelId="{31539213-5D29-41BF-8B0B-358CE0EAD225}" type="presOf" srcId="{AEC5DC8D-1A3C-4343-8669-D84C5ABDFACC}" destId="{9935F2AC-6A06-4A6E-A514-FE1B14449956}" srcOrd="0" destOrd="0" presId="urn:microsoft.com/office/officeart/2005/8/layout/radial6"/>
    <dgm:cxn modelId="{BC8428D4-F510-4A8E-B84E-3127E6855B65}" type="presOf" srcId="{2AD71CDF-EDAE-4A5F-B771-16AD5D9FD27B}" destId="{1055403D-0641-4DA8-940C-B1AE86549D71}" srcOrd="0" destOrd="0" presId="urn:microsoft.com/office/officeart/2005/8/layout/radial6"/>
    <dgm:cxn modelId="{AF73A71E-2A5B-4F51-99DF-5EEAE92B4C70}" type="presOf" srcId="{3A9BC2D1-E59F-4F3A-9FAF-EB908919A10C}" destId="{00610302-4299-4530-BC49-1D933DE425CD}" srcOrd="0" destOrd="0" presId="urn:microsoft.com/office/officeart/2005/8/layout/radial6"/>
    <dgm:cxn modelId="{F7C03448-63DE-4DED-9802-BE7C443C1B61}" type="presOf" srcId="{17B4F172-D816-4AD9-AFCF-FD733405E168}" destId="{1D719273-12E5-4F8F-8D6F-0017689DCA21}" srcOrd="0" destOrd="0" presId="urn:microsoft.com/office/officeart/2005/8/layout/radial6"/>
    <dgm:cxn modelId="{C81C4C86-A2B2-41B6-B1DC-2B4F701F90F8}" type="presOf" srcId="{0E9EEA97-798D-4B37-B3EE-8F8443733449}" destId="{D764190F-8114-4403-88B0-176E685C4430}" srcOrd="0" destOrd="0" presId="urn:microsoft.com/office/officeart/2005/8/layout/radial6"/>
    <dgm:cxn modelId="{6644AD25-1326-4564-B097-EBED4AC6717F}" type="presOf" srcId="{0668905C-2893-4A5B-97A4-3F74E741EA02}" destId="{70178BF1-0511-4C0F-8DBF-177184CC874C}" srcOrd="0" destOrd="0" presId="urn:microsoft.com/office/officeart/2005/8/layout/radial6"/>
    <dgm:cxn modelId="{A9632AC9-1B80-448A-B15A-4236155488C7}" srcId="{C031C759-FED6-40D9-B8B7-C8A564B17DCA}" destId="{2AD71CDF-EDAE-4A5F-B771-16AD5D9FD27B}" srcOrd="3" destOrd="0" parTransId="{3ECF40E8-71BE-4099-B31B-0FB2ADF426CE}" sibTransId="{AFB7D733-54F9-4913-BCB3-D9D007152476}"/>
    <dgm:cxn modelId="{0505C922-F9E5-40A0-94D2-5C993F1D05E2}" type="presOf" srcId="{6624BE8F-59F5-4069-8DE3-9522D57640CA}" destId="{31678ADB-C726-4686-AD5B-7F7EAB524A03}" srcOrd="0" destOrd="0" presId="urn:microsoft.com/office/officeart/2005/8/layout/radial6"/>
    <dgm:cxn modelId="{38B20D61-0482-404B-A29A-99BA14064B75}" type="presOf" srcId="{24E3C1AC-C072-4D59-9EC8-793C0F225296}" destId="{5DD82C7E-7CBA-4313-878B-9DB1F9F66EFB}" srcOrd="0" destOrd="0" presId="urn:microsoft.com/office/officeart/2005/8/layout/radial6"/>
    <dgm:cxn modelId="{1E4EE61D-09FC-46A5-A5E7-2BE6BBE1A97B}" type="presOf" srcId="{490DCB11-6FB7-47E6-9F34-E3538DF2FB6C}" destId="{3CB306AF-1760-42EA-9642-17F11F98975E}" srcOrd="0" destOrd="0" presId="urn:microsoft.com/office/officeart/2005/8/layout/radial6"/>
    <dgm:cxn modelId="{B193EEB8-EB03-4063-AC86-2C5C2DD08DD3}" srcId="{C031C759-FED6-40D9-B8B7-C8A564B17DCA}" destId="{17B4F172-D816-4AD9-AFCF-FD733405E168}" srcOrd="7" destOrd="0" parTransId="{CF38CC92-1812-493F-A6E0-8417252D0400}" sibTransId="{A076DB5B-B2C9-4EB9-BFAA-464D7BE71B00}"/>
    <dgm:cxn modelId="{E50154FE-5E1D-44E9-B782-1E41B752D8FA}" srcId="{C031C759-FED6-40D9-B8B7-C8A564B17DCA}" destId="{E44F38B7-A05C-4A11-BB52-F2E3710C6A01}" srcOrd="5" destOrd="0" parTransId="{321DCF67-3D6F-4079-BBAE-AAE9BE8321DF}" sibTransId="{1773E2A0-E223-477A-B35B-69B4685491B8}"/>
    <dgm:cxn modelId="{ABD0CA82-AE19-4F46-BC9A-11DF34517AD5}" type="presOf" srcId="{AFB7D733-54F9-4913-BCB3-D9D007152476}" destId="{33784174-BA71-4C45-97AA-C58C3E9F67AA}" srcOrd="0" destOrd="0" presId="urn:microsoft.com/office/officeart/2005/8/layout/radial6"/>
    <dgm:cxn modelId="{7C0B44C0-0BC2-4365-B7EC-A3729B509A17}" srcId="{C031C759-FED6-40D9-B8B7-C8A564B17DCA}" destId="{83BB85D6-71A0-4CA3-A95B-43450A929457}" srcOrd="2" destOrd="0" parTransId="{A6910C61-E911-41D5-84AF-A8574C24538C}" sibTransId="{17DFCE32-7428-4F1E-8471-28BCD4837158}"/>
    <dgm:cxn modelId="{52C8A1C2-1DD2-4524-951E-65388F7250E1}" srcId="{C031C759-FED6-40D9-B8B7-C8A564B17DCA}" destId="{3A9BC2D1-E59F-4F3A-9FAF-EB908919A10C}" srcOrd="4" destOrd="0" parTransId="{16C655CD-6AC8-4D8D-9BC1-337EA5F8CED1}" sibTransId="{8A2FD2A1-0718-416A-878A-CE155534B532}"/>
    <dgm:cxn modelId="{A720F3C3-3758-47CB-B937-54553A680F34}" srcId="{C031C759-FED6-40D9-B8B7-C8A564B17DCA}" destId="{490DCB11-6FB7-47E6-9F34-E3538DF2FB6C}" srcOrd="6" destOrd="0" parTransId="{24C52354-962D-43E7-953C-3AC25D487399}" sibTransId="{24E3C1AC-C072-4D59-9EC8-793C0F225296}"/>
    <dgm:cxn modelId="{CB3EC46F-938D-4646-9F61-8FE7DF8E0A93}" type="presOf" srcId="{8A2FD2A1-0718-416A-878A-CE155534B532}" destId="{795769EF-5B3B-4E80-AF01-F37B874079D5}" srcOrd="0" destOrd="0" presId="urn:microsoft.com/office/officeart/2005/8/layout/radial6"/>
    <dgm:cxn modelId="{124E5F5B-A67F-46B7-A58F-1FA44F269120}" type="presOf" srcId="{A076DB5B-B2C9-4EB9-BFAA-464D7BE71B00}" destId="{B468D393-7ABC-418E-A95F-D63877587922}" srcOrd="0" destOrd="0" presId="urn:microsoft.com/office/officeart/2005/8/layout/radial6"/>
    <dgm:cxn modelId="{73B8B689-9A3B-4389-A8B4-14317469729D}" type="presOf" srcId="{17DFCE32-7428-4F1E-8471-28BCD4837158}" destId="{A2D78E7F-A4A8-44A7-B549-C5ECF312A3CD}" srcOrd="0" destOrd="0" presId="urn:microsoft.com/office/officeart/2005/8/layout/radial6"/>
    <dgm:cxn modelId="{B3EB1166-3A1F-4D80-97E2-C2F31CE30FA0}" type="presOf" srcId="{E44F38B7-A05C-4A11-BB52-F2E3710C6A01}" destId="{BF0D5253-97CA-4F31-BB8C-17E9DFCE09FC}" srcOrd="0" destOrd="0" presId="urn:microsoft.com/office/officeart/2005/8/layout/radial6"/>
    <dgm:cxn modelId="{448C0C57-49A2-4036-B0DD-76D5046C5DCC}" type="presOf" srcId="{97D20931-9B88-4F53-8571-0EC194DD0178}" destId="{7323275D-ADFD-4E37-A8CA-C4BA028F9AD4}" srcOrd="0" destOrd="0" presId="urn:microsoft.com/office/officeart/2005/8/layout/radial6"/>
    <dgm:cxn modelId="{7B9840A5-20F9-4DB2-94C4-ED769F03DCB9}" srcId="{AEC5DC8D-1A3C-4343-8669-D84C5ABDFACC}" destId="{C031C759-FED6-40D9-B8B7-C8A564B17DCA}" srcOrd="0" destOrd="0" parTransId="{07258F54-2CA0-4DE8-9DAB-D884C761222A}" sibTransId="{FE5CBA74-4208-471B-A900-173205C285C7}"/>
    <dgm:cxn modelId="{3DE5F479-9265-44F4-97A1-292EE75FDE4D}" type="presOf" srcId="{166EEADC-95B8-4292-A04C-1F3F3C0F20CB}" destId="{58007282-AB5D-4643-B463-7E9AA59B7148}" srcOrd="0" destOrd="0" presId="urn:microsoft.com/office/officeart/2005/8/layout/radial6"/>
    <dgm:cxn modelId="{3CC77475-C0D6-467B-91A3-F84316DBC513}" type="presParOf" srcId="{9935F2AC-6A06-4A6E-A514-FE1B14449956}" destId="{3751B9A8-4238-404D-B905-F1400B09B8E1}" srcOrd="0" destOrd="0" presId="urn:microsoft.com/office/officeart/2005/8/layout/radial6"/>
    <dgm:cxn modelId="{32063BC9-603A-4F6C-85A2-E1484CA4FC36}" type="presParOf" srcId="{9935F2AC-6A06-4A6E-A514-FE1B14449956}" destId="{58007282-AB5D-4643-B463-7E9AA59B7148}" srcOrd="1" destOrd="0" presId="urn:microsoft.com/office/officeart/2005/8/layout/radial6"/>
    <dgm:cxn modelId="{B8BFE2B6-1E9E-4B26-A7EA-B1620F9111EA}" type="presParOf" srcId="{9935F2AC-6A06-4A6E-A514-FE1B14449956}" destId="{C5021C1B-924D-4753-A6EE-705FF69B5663}" srcOrd="2" destOrd="0" presId="urn:microsoft.com/office/officeart/2005/8/layout/radial6"/>
    <dgm:cxn modelId="{2295AFEF-FE53-40DE-B32B-47C8685A8564}" type="presParOf" srcId="{9935F2AC-6A06-4A6E-A514-FE1B14449956}" destId="{7323275D-ADFD-4E37-A8CA-C4BA028F9AD4}" srcOrd="3" destOrd="0" presId="urn:microsoft.com/office/officeart/2005/8/layout/radial6"/>
    <dgm:cxn modelId="{789317CA-75C5-4CAD-BC46-ADB1B3CE842B}" type="presParOf" srcId="{9935F2AC-6A06-4A6E-A514-FE1B14449956}" destId="{DCCA782B-7D66-4B14-B1C3-CB71B07936C3}" srcOrd="4" destOrd="0" presId="urn:microsoft.com/office/officeart/2005/8/layout/radial6"/>
    <dgm:cxn modelId="{E69DC162-925E-4A93-9D3A-FC08FE33BC22}" type="presParOf" srcId="{9935F2AC-6A06-4A6E-A514-FE1B14449956}" destId="{6DD9954D-A41F-4C40-BB50-EB3273693E2C}" srcOrd="5" destOrd="0" presId="urn:microsoft.com/office/officeart/2005/8/layout/radial6"/>
    <dgm:cxn modelId="{7534E846-7BEF-4430-A245-F0C2B52E226F}" type="presParOf" srcId="{9935F2AC-6A06-4A6E-A514-FE1B14449956}" destId="{31678ADB-C726-4686-AD5B-7F7EAB524A03}" srcOrd="6" destOrd="0" presId="urn:microsoft.com/office/officeart/2005/8/layout/radial6"/>
    <dgm:cxn modelId="{6833BCD2-5EB7-4ADF-A77C-6FAF7EFC182A}" type="presParOf" srcId="{9935F2AC-6A06-4A6E-A514-FE1B14449956}" destId="{DD61F0D0-30C4-478B-9BC3-35F65F822A18}" srcOrd="7" destOrd="0" presId="urn:microsoft.com/office/officeart/2005/8/layout/radial6"/>
    <dgm:cxn modelId="{43680F74-D033-43F9-9100-409D392D2FA4}" type="presParOf" srcId="{9935F2AC-6A06-4A6E-A514-FE1B14449956}" destId="{898D3516-1E72-4BCA-AD99-722D52952660}" srcOrd="8" destOrd="0" presId="urn:microsoft.com/office/officeart/2005/8/layout/radial6"/>
    <dgm:cxn modelId="{0B1FD629-1BFB-4825-8C7E-E8E3161F0BD2}" type="presParOf" srcId="{9935F2AC-6A06-4A6E-A514-FE1B14449956}" destId="{A2D78E7F-A4A8-44A7-B549-C5ECF312A3CD}" srcOrd="9" destOrd="0" presId="urn:microsoft.com/office/officeart/2005/8/layout/radial6"/>
    <dgm:cxn modelId="{DA657580-EAD7-4B94-A7F0-4F1441389702}" type="presParOf" srcId="{9935F2AC-6A06-4A6E-A514-FE1B14449956}" destId="{1055403D-0641-4DA8-940C-B1AE86549D71}" srcOrd="10" destOrd="0" presId="urn:microsoft.com/office/officeart/2005/8/layout/radial6"/>
    <dgm:cxn modelId="{6034C81B-6AE2-46C9-9CCE-1F73DE1C8B97}" type="presParOf" srcId="{9935F2AC-6A06-4A6E-A514-FE1B14449956}" destId="{931A9BCA-6F04-4F4D-BD78-F9EE3B6D2981}" srcOrd="11" destOrd="0" presId="urn:microsoft.com/office/officeart/2005/8/layout/radial6"/>
    <dgm:cxn modelId="{2D61F3FE-F795-4EBB-92AC-9285C0BC9221}" type="presParOf" srcId="{9935F2AC-6A06-4A6E-A514-FE1B14449956}" destId="{33784174-BA71-4C45-97AA-C58C3E9F67AA}" srcOrd="12" destOrd="0" presId="urn:microsoft.com/office/officeart/2005/8/layout/radial6"/>
    <dgm:cxn modelId="{DF8A48E2-C818-4937-B2C0-A699C7A3B53A}" type="presParOf" srcId="{9935F2AC-6A06-4A6E-A514-FE1B14449956}" destId="{00610302-4299-4530-BC49-1D933DE425CD}" srcOrd="13" destOrd="0" presId="urn:microsoft.com/office/officeart/2005/8/layout/radial6"/>
    <dgm:cxn modelId="{8841788D-698F-4530-AB1C-9A24C7032F13}" type="presParOf" srcId="{9935F2AC-6A06-4A6E-A514-FE1B14449956}" destId="{FEF8A4C2-21DC-4199-9864-362D16CCBD1C}" srcOrd="14" destOrd="0" presId="urn:microsoft.com/office/officeart/2005/8/layout/radial6"/>
    <dgm:cxn modelId="{A60A01BB-1EDE-499B-B002-8526C0897B23}" type="presParOf" srcId="{9935F2AC-6A06-4A6E-A514-FE1B14449956}" destId="{795769EF-5B3B-4E80-AF01-F37B874079D5}" srcOrd="15" destOrd="0" presId="urn:microsoft.com/office/officeart/2005/8/layout/radial6"/>
    <dgm:cxn modelId="{BAC3EA0A-65E2-4260-B283-B02AB2EA287C}" type="presParOf" srcId="{9935F2AC-6A06-4A6E-A514-FE1B14449956}" destId="{BF0D5253-97CA-4F31-BB8C-17E9DFCE09FC}" srcOrd="16" destOrd="0" presId="urn:microsoft.com/office/officeart/2005/8/layout/radial6"/>
    <dgm:cxn modelId="{20F83217-969E-4819-8B9E-D957880AE3EC}" type="presParOf" srcId="{9935F2AC-6A06-4A6E-A514-FE1B14449956}" destId="{CCE7EE33-E4B1-4AF7-AA81-0C8992247141}" srcOrd="17" destOrd="0" presId="urn:microsoft.com/office/officeart/2005/8/layout/radial6"/>
    <dgm:cxn modelId="{E18A8054-D268-4CDC-A0F0-579CB9C6421C}" type="presParOf" srcId="{9935F2AC-6A06-4A6E-A514-FE1B14449956}" destId="{5441B676-41AD-457E-AAE5-2E598FD6B03F}" srcOrd="18" destOrd="0" presId="urn:microsoft.com/office/officeart/2005/8/layout/radial6"/>
    <dgm:cxn modelId="{E7F531BA-5021-42E9-937D-8194B6738F0C}" type="presParOf" srcId="{9935F2AC-6A06-4A6E-A514-FE1B14449956}" destId="{3CB306AF-1760-42EA-9642-17F11F98975E}" srcOrd="19" destOrd="0" presId="urn:microsoft.com/office/officeart/2005/8/layout/radial6"/>
    <dgm:cxn modelId="{F4AED65B-E27B-4249-88A0-901C3599F6F1}" type="presParOf" srcId="{9935F2AC-6A06-4A6E-A514-FE1B14449956}" destId="{D44C5761-7ECA-40D9-9BC0-D87A90514A14}" srcOrd="20" destOrd="0" presId="urn:microsoft.com/office/officeart/2005/8/layout/radial6"/>
    <dgm:cxn modelId="{1775B049-0CEB-4278-BE2A-05B00E5AA368}" type="presParOf" srcId="{9935F2AC-6A06-4A6E-A514-FE1B14449956}" destId="{5DD82C7E-7CBA-4313-878B-9DB1F9F66EFB}" srcOrd="21" destOrd="0" presId="urn:microsoft.com/office/officeart/2005/8/layout/radial6"/>
    <dgm:cxn modelId="{C5368793-4DAA-40F1-B087-BC2DB82C4F7B}" type="presParOf" srcId="{9935F2AC-6A06-4A6E-A514-FE1B14449956}" destId="{1D719273-12E5-4F8F-8D6F-0017689DCA21}" srcOrd="22" destOrd="0" presId="urn:microsoft.com/office/officeart/2005/8/layout/radial6"/>
    <dgm:cxn modelId="{91EFF812-154C-4AA0-85F4-20073EA5FBF7}" type="presParOf" srcId="{9935F2AC-6A06-4A6E-A514-FE1B14449956}" destId="{90D001C8-231B-4FFB-A792-B0B194C1246B}" srcOrd="23" destOrd="0" presId="urn:microsoft.com/office/officeart/2005/8/layout/radial6"/>
    <dgm:cxn modelId="{BD8E63FE-02DF-4C20-812E-118BC905BF69}" type="presParOf" srcId="{9935F2AC-6A06-4A6E-A514-FE1B14449956}" destId="{B468D393-7ABC-418E-A95F-D63877587922}" srcOrd="24" destOrd="0" presId="urn:microsoft.com/office/officeart/2005/8/layout/radial6"/>
    <dgm:cxn modelId="{3E57D17D-E8EA-445C-ABBD-AE477404BB84}" type="presParOf" srcId="{9935F2AC-6A06-4A6E-A514-FE1B14449956}" destId="{D764190F-8114-4403-88B0-176E685C4430}" srcOrd="25" destOrd="0" presId="urn:microsoft.com/office/officeart/2005/8/layout/radial6"/>
    <dgm:cxn modelId="{06E846A8-E3C9-443A-AE34-6662F5694419}" type="presParOf" srcId="{9935F2AC-6A06-4A6E-A514-FE1B14449956}" destId="{353187FB-1423-41E3-8575-E88C4F6440B7}" srcOrd="26" destOrd="0" presId="urn:microsoft.com/office/officeart/2005/8/layout/radial6"/>
    <dgm:cxn modelId="{DA98A1EA-19B3-4D8A-BF3B-A0255C6B408D}" type="presParOf" srcId="{9935F2AC-6A06-4A6E-A514-FE1B14449956}" destId="{70178BF1-0511-4C0F-8DBF-177184CC874C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76283E-F7F5-4B36-AEB3-FE9DAFFF6FD1}" type="doc">
      <dgm:prSet loTypeId="urn:microsoft.com/office/officeart/2005/8/layout/orgChart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6460E8D8-05AC-4163-B777-68F11E123C92}">
      <dgm:prSet phldrT="[Text]"/>
      <dgm:spPr/>
      <dgm:t>
        <a:bodyPr/>
        <a:lstStyle/>
        <a:p>
          <a:pPr rtl="1"/>
          <a:r>
            <a:rPr lang="en-AU" b="1" dirty="0" smtClean="0"/>
            <a:t>Chairman</a:t>
          </a:r>
          <a:endParaRPr lang="fa-IR" dirty="0"/>
        </a:p>
      </dgm:t>
    </dgm:pt>
    <dgm:pt modelId="{D6E76AC8-598A-4CFA-85CB-E144B4C3B5C2}" type="parTrans" cxnId="{D75BBDF0-B440-4A17-935B-4095124A4603}">
      <dgm:prSet/>
      <dgm:spPr/>
      <dgm:t>
        <a:bodyPr/>
        <a:lstStyle/>
        <a:p>
          <a:pPr rtl="1"/>
          <a:endParaRPr lang="fa-IR"/>
        </a:p>
      </dgm:t>
    </dgm:pt>
    <dgm:pt modelId="{F25415DE-F7CB-4892-B5A1-9884B69A1482}" type="sibTrans" cxnId="{D75BBDF0-B440-4A17-935B-4095124A4603}">
      <dgm:prSet/>
      <dgm:spPr/>
      <dgm:t>
        <a:bodyPr/>
        <a:lstStyle/>
        <a:p>
          <a:pPr rtl="1"/>
          <a:endParaRPr lang="fa-IR"/>
        </a:p>
      </dgm:t>
    </dgm:pt>
    <dgm:pt modelId="{2E05FB41-CC39-4A6F-80E6-6CBA6DFA043C}" type="asst">
      <dgm:prSet phldrT="[Text]"/>
      <dgm:spPr/>
      <dgm:t>
        <a:bodyPr/>
        <a:lstStyle/>
        <a:p>
          <a:pPr rtl="1"/>
          <a:r>
            <a:rPr lang="en-AU" b="1" dirty="0" smtClean="0"/>
            <a:t>Vice Chairman</a:t>
          </a:r>
          <a:endParaRPr lang="fa-IR" dirty="0"/>
        </a:p>
      </dgm:t>
    </dgm:pt>
    <dgm:pt modelId="{4FC6DD06-7243-40A8-92ED-C62BB11EBB54}" type="parTrans" cxnId="{5D14B6D2-5036-4715-9087-6501C5D77420}">
      <dgm:prSet/>
      <dgm:spPr/>
      <dgm:t>
        <a:bodyPr/>
        <a:lstStyle/>
        <a:p>
          <a:pPr rtl="1"/>
          <a:endParaRPr lang="fa-IR"/>
        </a:p>
      </dgm:t>
    </dgm:pt>
    <dgm:pt modelId="{5EE9CB57-7A0F-4770-B3CA-92F9E44349E0}" type="sibTrans" cxnId="{5D14B6D2-5036-4715-9087-6501C5D77420}">
      <dgm:prSet/>
      <dgm:spPr/>
      <dgm:t>
        <a:bodyPr/>
        <a:lstStyle/>
        <a:p>
          <a:pPr rtl="1"/>
          <a:endParaRPr lang="fa-IR"/>
        </a:p>
      </dgm:t>
    </dgm:pt>
    <dgm:pt modelId="{71C55710-ECCD-4D12-BA8B-F1689BBB102E}">
      <dgm:prSet phldrT="[Text]"/>
      <dgm:spPr/>
      <dgm:t>
        <a:bodyPr/>
        <a:lstStyle/>
        <a:p>
          <a:pPr algn="ctr" rtl="0"/>
          <a:r>
            <a:rPr lang="en-US" b="1" dirty="0" smtClean="0"/>
            <a:t>Working Group on Policy, Regulation and Services</a:t>
          </a:r>
          <a:endParaRPr lang="fa-IR" dirty="0"/>
        </a:p>
      </dgm:t>
    </dgm:pt>
    <dgm:pt modelId="{67A694D9-8188-4DBD-931C-06B99105BA6C}" type="parTrans" cxnId="{BCBCDCEF-9165-43AB-8809-ACD3E3D46FCC}">
      <dgm:prSet/>
      <dgm:spPr/>
      <dgm:t>
        <a:bodyPr/>
        <a:lstStyle/>
        <a:p>
          <a:pPr rtl="1"/>
          <a:endParaRPr lang="fa-IR"/>
        </a:p>
      </dgm:t>
    </dgm:pt>
    <dgm:pt modelId="{58867588-EB11-4AEC-BB3E-03E8A69B37CC}" type="sibTrans" cxnId="{BCBCDCEF-9165-43AB-8809-ACD3E3D46FCC}">
      <dgm:prSet/>
      <dgm:spPr/>
      <dgm:t>
        <a:bodyPr/>
        <a:lstStyle/>
        <a:p>
          <a:pPr rtl="1"/>
          <a:endParaRPr lang="fa-IR"/>
        </a:p>
      </dgm:t>
    </dgm:pt>
    <dgm:pt modelId="{1D32CEEE-A2BC-411E-95C2-FA35A44B090C}">
      <dgm:prSet phldrT="[Text]"/>
      <dgm:spPr/>
      <dgm:t>
        <a:bodyPr/>
        <a:lstStyle/>
        <a:p>
          <a:pPr rtl="1"/>
          <a:r>
            <a:rPr lang="en-US" b="1" dirty="0" smtClean="0"/>
            <a:t>Working Group on Spectrum</a:t>
          </a:r>
          <a:endParaRPr lang="fa-IR" b="1" dirty="0"/>
        </a:p>
      </dgm:t>
    </dgm:pt>
    <dgm:pt modelId="{FD145A47-0280-4BAF-BC14-49228096286F}" type="parTrans" cxnId="{91F1ACCB-A32D-4D01-AF8F-88DC0DB4E601}">
      <dgm:prSet/>
      <dgm:spPr/>
      <dgm:t>
        <a:bodyPr/>
        <a:lstStyle/>
        <a:p>
          <a:pPr rtl="1"/>
          <a:endParaRPr lang="fa-IR"/>
        </a:p>
      </dgm:t>
    </dgm:pt>
    <dgm:pt modelId="{F8A6F74F-963D-4FE2-91A2-F4554477FEF1}" type="sibTrans" cxnId="{91F1ACCB-A32D-4D01-AF8F-88DC0DB4E601}">
      <dgm:prSet/>
      <dgm:spPr/>
      <dgm:t>
        <a:bodyPr/>
        <a:lstStyle/>
        <a:p>
          <a:pPr rtl="1"/>
          <a:endParaRPr lang="fa-IR"/>
        </a:p>
      </dgm:t>
    </dgm:pt>
    <dgm:pt modelId="{71C7FDDC-62B3-4DB4-B5D1-F343AAD086D9}" type="pres">
      <dgm:prSet presAssocID="{AD76283E-F7F5-4B36-AEB3-FE9DAFFF6F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2564AD20-DE80-48CD-B18B-B0F1060778B4}" type="pres">
      <dgm:prSet presAssocID="{6460E8D8-05AC-4163-B777-68F11E123C9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E6F4DCD-8286-48EC-9755-58F16E47A4E2}" type="pres">
      <dgm:prSet presAssocID="{6460E8D8-05AC-4163-B777-68F11E123C92}" presName="rootComposite1" presStyleCnt="0"/>
      <dgm:spPr/>
      <dgm:t>
        <a:bodyPr/>
        <a:lstStyle/>
        <a:p>
          <a:endParaRPr lang="en-US"/>
        </a:p>
      </dgm:t>
    </dgm:pt>
    <dgm:pt modelId="{10B93057-AC6B-4628-87A9-9E1B9E9B4747}" type="pres">
      <dgm:prSet presAssocID="{6460E8D8-05AC-4163-B777-68F11E123C9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AA5EC51-3E76-410E-B7AC-D359DC529D0E}" type="pres">
      <dgm:prSet presAssocID="{6460E8D8-05AC-4163-B777-68F11E123C92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8748504A-428C-4E22-BCE5-CBB587255CEF}" type="pres">
      <dgm:prSet presAssocID="{6460E8D8-05AC-4163-B777-68F11E123C92}" presName="hierChild2" presStyleCnt="0"/>
      <dgm:spPr/>
      <dgm:t>
        <a:bodyPr/>
        <a:lstStyle/>
        <a:p>
          <a:endParaRPr lang="en-US"/>
        </a:p>
      </dgm:t>
    </dgm:pt>
    <dgm:pt modelId="{737DF513-EF00-447E-9181-EE3A608CDB35}" type="pres">
      <dgm:prSet presAssocID="{67A694D9-8188-4DBD-931C-06B99105BA6C}" presName="Name37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88316434-4514-4FC3-B1F8-344773B0C479}" type="pres">
      <dgm:prSet presAssocID="{71C55710-ECCD-4D12-BA8B-F1689BBB10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60E549D-554B-4133-A8DD-6C66982B7F20}" type="pres">
      <dgm:prSet presAssocID="{71C55710-ECCD-4D12-BA8B-F1689BBB102E}" presName="rootComposite" presStyleCnt="0"/>
      <dgm:spPr/>
      <dgm:t>
        <a:bodyPr/>
        <a:lstStyle/>
        <a:p>
          <a:endParaRPr lang="en-US"/>
        </a:p>
      </dgm:t>
    </dgm:pt>
    <dgm:pt modelId="{776A148A-958B-40E8-9FE8-CB1882A12DEA}" type="pres">
      <dgm:prSet presAssocID="{71C55710-ECCD-4D12-BA8B-F1689BBB102E}" presName="rootText" presStyleLbl="node2" presStyleIdx="0" presStyleCnt="2" custScaleX="12766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B12D3F-34DD-41FA-B47D-70301DB4FBC4}" type="pres">
      <dgm:prSet presAssocID="{71C55710-ECCD-4D12-BA8B-F1689BBB102E}" presName="rootConnector" presStyleLbl="node2" presStyleIdx="0" presStyleCnt="2"/>
      <dgm:spPr/>
      <dgm:t>
        <a:bodyPr/>
        <a:lstStyle/>
        <a:p>
          <a:pPr rtl="1"/>
          <a:endParaRPr lang="fa-IR"/>
        </a:p>
      </dgm:t>
    </dgm:pt>
    <dgm:pt modelId="{625F48F6-BEAC-41C0-8F98-5D2164F26EB8}" type="pres">
      <dgm:prSet presAssocID="{71C55710-ECCD-4D12-BA8B-F1689BBB102E}" presName="hierChild4" presStyleCnt="0"/>
      <dgm:spPr/>
      <dgm:t>
        <a:bodyPr/>
        <a:lstStyle/>
        <a:p>
          <a:endParaRPr lang="en-US"/>
        </a:p>
      </dgm:t>
    </dgm:pt>
    <dgm:pt modelId="{603CC03D-7C43-4B53-8D20-D3081A9D30DF}" type="pres">
      <dgm:prSet presAssocID="{71C55710-ECCD-4D12-BA8B-F1689BBB102E}" presName="hierChild5" presStyleCnt="0"/>
      <dgm:spPr/>
      <dgm:t>
        <a:bodyPr/>
        <a:lstStyle/>
        <a:p>
          <a:endParaRPr lang="en-US"/>
        </a:p>
      </dgm:t>
    </dgm:pt>
    <dgm:pt modelId="{F69EA287-DBAD-4E8B-A4E2-42B9613B27B9}" type="pres">
      <dgm:prSet presAssocID="{FD145A47-0280-4BAF-BC14-49228096286F}" presName="Name37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57D86045-F9B9-49C3-8141-02885450AA4E}" type="pres">
      <dgm:prSet presAssocID="{1D32CEEE-A2BC-411E-95C2-FA35A44B09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EBF8CCF-BE34-4D9C-A8F0-287472629528}" type="pres">
      <dgm:prSet presAssocID="{1D32CEEE-A2BC-411E-95C2-FA35A44B090C}" presName="rootComposite" presStyleCnt="0"/>
      <dgm:spPr/>
      <dgm:t>
        <a:bodyPr/>
        <a:lstStyle/>
        <a:p>
          <a:endParaRPr lang="en-US"/>
        </a:p>
      </dgm:t>
    </dgm:pt>
    <dgm:pt modelId="{2FDDF4DB-9A28-4206-AFF8-5128455AC03E}" type="pres">
      <dgm:prSet presAssocID="{1D32CEEE-A2BC-411E-95C2-FA35A44B090C}" presName="rootText" presStyleLbl="node2" presStyleIdx="1" presStyleCnt="2" custScaleX="12426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4017795-BD84-47A3-918E-14D8099813B7}" type="pres">
      <dgm:prSet presAssocID="{1D32CEEE-A2BC-411E-95C2-FA35A44B090C}" presName="rootConnector" presStyleLbl="node2" presStyleIdx="1" presStyleCnt="2"/>
      <dgm:spPr/>
      <dgm:t>
        <a:bodyPr/>
        <a:lstStyle/>
        <a:p>
          <a:pPr rtl="1"/>
          <a:endParaRPr lang="fa-IR"/>
        </a:p>
      </dgm:t>
    </dgm:pt>
    <dgm:pt modelId="{7DB2BDCF-7169-4E3E-8C39-04C25B7E15DD}" type="pres">
      <dgm:prSet presAssocID="{1D32CEEE-A2BC-411E-95C2-FA35A44B090C}" presName="hierChild4" presStyleCnt="0"/>
      <dgm:spPr/>
      <dgm:t>
        <a:bodyPr/>
        <a:lstStyle/>
        <a:p>
          <a:endParaRPr lang="en-US"/>
        </a:p>
      </dgm:t>
    </dgm:pt>
    <dgm:pt modelId="{1DDD3145-4AA0-4A61-88FC-2A7EE201F27B}" type="pres">
      <dgm:prSet presAssocID="{1D32CEEE-A2BC-411E-95C2-FA35A44B090C}" presName="hierChild5" presStyleCnt="0"/>
      <dgm:spPr/>
      <dgm:t>
        <a:bodyPr/>
        <a:lstStyle/>
        <a:p>
          <a:endParaRPr lang="en-US"/>
        </a:p>
      </dgm:t>
    </dgm:pt>
    <dgm:pt modelId="{46210E07-D987-4EE6-83C6-292244072A13}" type="pres">
      <dgm:prSet presAssocID="{6460E8D8-05AC-4163-B777-68F11E123C92}" presName="hierChild3" presStyleCnt="0"/>
      <dgm:spPr/>
      <dgm:t>
        <a:bodyPr/>
        <a:lstStyle/>
        <a:p>
          <a:endParaRPr lang="en-US"/>
        </a:p>
      </dgm:t>
    </dgm:pt>
    <dgm:pt modelId="{F73015BD-2A2C-4E9F-A5C2-A4212C4A7358}" type="pres">
      <dgm:prSet presAssocID="{4FC6DD06-7243-40A8-92ED-C62BB11EBB54}" presName="Name11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BB281C13-EF1D-4CC5-BAA9-0708283FBBDB}" type="pres">
      <dgm:prSet presAssocID="{2E05FB41-CC39-4A6F-80E6-6CBA6DFA043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2AB8B69-E7A1-41DB-8FDE-10E982EF1889}" type="pres">
      <dgm:prSet presAssocID="{2E05FB41-CC39-4A6F-80E6-6CBA6DFA043C}" presName="rootComposite3" presStyleCnt="0"/>
      <dgm:spPr/>
      <dgm:t>
        <a:bodyPr/>
        <a:lstStyle/>
        <a:p>
          <a:endParaRPr lang="en-US"/>
        </a:p>
      </dgm:t>
    </dgm:pt>
    <dgm:pt modelId="{301D4513-222E-45F3-92DB-042ACB072BDB}" type="pres">
      <dgm:prSet presAssocID="{2E05FB41-CC39-4A6F-80E6-6CBA6DFA043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3038B66-CB9E-4A8E-8CCB-B7B5BE1C6B20}" type="pres">
      <dgm:prSet presAssocID="{2E05FB41-CC39-4A6F-80E6-6CBA6DFA043C}" presName="rootConnector3" presStyleLbl="asst1" presStyleIdx="0" presStyleCnt="1"/>
      <dgm:spPr/>
      <dgm:t>
        <a:bodyPr/>
        <a:lstStyle/>
        <a:p>
          <a:pPr rtl="1"/>
          <a:endParaRPr lang="fa-IR"/>
        </a:p>
      </dgm:t>
    </dgm:pt>
    <dgm:pt modelId="{377392F1-B077-40F7-8C51-D8803C109A63}" type="pres">
      <dgm:prSet presAssocID="{2E05FB41-CC39-4A6F-80E6-6CBA6DFA043C}" presName="hierChild6" presStyleCnt="0"/>
      <dgm:spPr/>
      <dgm:t>
        <a:bodyPr/>
        <a:lstStyle/>
        <a:p>
          <a:endParaRPr lang="en-US"/>
        </a:p>
      </dgm:t>
    </dgm:pt>
    <dgm:pt modelId="{01BFF92F-06CC-4254-BBEC-CECAC74598C6}" type="pres">
      <dgm:prSet presAssocID="{2E05FB41-CC39-4A6F-80E6-6CBA6DFA043C}" presName="hierChild7" presStyleCnt="0"/>
      <dgm:spPr/>
      <dgm:t>
        <a:bodyPr/>
        <a:lstStyle/>
        <a:p>
          <a:endParaRPr lang="en-US"/>
        </a:p>
      </dgm:t>
    </dgm:pt>
  </dgm:ptLst>
  <dgm:cxnLst>
    <dgm:cxn modelId="{6170BDF5-DE53-4663-84E7-853493DF225C}" type="presOf" srcId="{6460E8D8-05AC-4163-B777-68F11E123C92}" destId="{10B93057-AC6B-4628-87A9-9E1B9E9B4747}" srcOrd="0" destOrd="0" presId="urn:microsoft.com/office/officeart/2005/8/layout/orgChart1"/>
    <dgm:cxn modelId="{D75BBDF0-B440-4A17-935B-4095124A4603}" srcId="{AD76283E-F7F5-4B36-AEB3-FE9DAFFF6FD1}" destId="{6460E8D8-05AC-4163-B777-68F11E123C92}" srcOrd="0" destOrd="0" parTransId="{D6E76AC8-598A-4CFA-85CB-E144B4C3B5C2}" sibTransId="{F25415DE-F7CB-4892-B5A1-9884B69A1482}"/>
    <dgm:cxn modelId="{7AA77A6E-55A2-4F86-951C-09430593CE4D}" type="presOf" srcId="{71C55710-ECCD-4D12-BA8B-F1689BBB102E}" destId="{776A148A-958B-40E8-9FE8-CB1882A12DEA}" srcOrd="0" destOrd="0" presId="urn:microsoft.com/office/officeart/2005/8/layout/orgChart1"/>
    <dgm:cxn modelId="{F4951842-C7A1-4E12-9188-C6161CBEB802}" type="presOf" srcId="{67A694D9-8188-4DBD-931C-06B99105BA6C}" destId="{737DF513-EF00-447E-9181-EE3A608CDB35}" srcOrd="0" destOrd="0" presId="urn:microsoft.com/office/officeart/2005/8/layout/orgChart1"/>
    <dgm:cxn modelId="{DD5DA0EB-990F-4BC4-BAA4-D18A94236828}" type="presOf" srcId="{AD76283E-F7F5-4B36-AEB3-FE9DAFFF6FD1}" destId="{71C7FDDC-62B3-4DB4-B5D1-F343AAD086D9}" srcOrd="0" destOrd="0" presId="urn:microsoft.com/office/officeart/2005/8/layout/orgChart1"/>
    <dgm:cxn modelId="{588FD64D-273F-4BF5-A272-06B75D04EC3E}" type="presOf" srcId="{2E05FB41-CC39-4A6F-80E6-6CBA6DFA043C}" destId="{03038B66-CB9E-4A8E-8CCB-B7B5BE1C6B20}" srcOrd="1" destOrd="0" presId="urn:microsoft.com/office/officeart/2005/8/layout/orgChart1"/>
    <dgm:cxn modelId="{5D14B6D2-5036-4715-9087-6501C5D77420}" srcId="{6460E8D8-05AC-4163-B777-68F11E123C92}" destId="{2E05FB41-CC39-4A6F-80E6-6CBA6DFA043C}" srcOrd="0" destOrd="0" parTransId="{4FC6DD06-7243-40A8-92ED-C62BB11EBB54}" sibTransId="{5EE9CB57-7A0F-4770-B3CA-92F9E44349E0}"/>
    <dgm:cxn modelId="{91F1ACCB-A32D-4D01-AF8F-88DC0DB4E601}" srcId="{6460E8D8-05AC-4163-B777-68F11E123C92}" destId="{1D32CEEE-A2BC-411E-95C2-FA35A44B090C}" srcOrd="2" destOrd="0" parTransId="{FD145A47-0280-4BAF-BC14-49228096286F}" sibTransId="{F8A6F74F-963D-4FE2-91A2-F4554477FEF1}"/>
    <dgm:cxn modelId="{95FEEB3B-6ACB-400E-BD09-A561C3A1CCCE}" type="presOf" srcId="{4FC6DD06-7243-40A8-92ED-C62BB11EBB54}" destId="{F73015BD-2A2C-4E9F-A5C2-A4212C4A7358}" srcOrd="0" destOrd="0" presId="urn:microsoft.com/office/officeart/2005/8/layout/orgChart1"/>
    <dgm:cxn modelId="{F6D626F8-C2A3-47A1-83EB-E9CAC7B5983A}" type="presOf" srcId="{1D32CEEE-A2BC-411E-95C2-FA35A44B090C}" destId="{2FDDF4DB-9A28-4206-AFF8-5128455AC03E}" srcOrd="0" destOrd="0" presId="urn:microsoft.com/office/officeart/2005/8/layout/orgChart1"/>
    <dgm:cxn modelId="{418F66AE-D00C-4039-8C4F-A8E5B8E3E6ED}" type="presOf" srcId="{6460E8D8-05AC-4163-B777-68F11E123C92}" destId="{CAA5EC51-3E76-410E-B7AC-D359DC529D0E}" srcOrd="1" destOrd="0" presId="urn:microsoft.com/office/officeart/2005/8/layout/orgChart1"/>
    <dgm:cxn modelId="{BE6220E0-10A9-4210-B076-8DDFD4A9B1A7}" type="presOf" srcId="{1D32CEEE-A2BC-411E-95C2-FA35A44B090C}" destId="{44017795-BD84-47A3-918E-14D8099813B7}" srcOrd="1" destOrd="0" presId="urn:microsoft.com/office/officeart/2005/8/layout/orgChart1"/>
    <dgm:cxn modelId="{9AB0A72C-FF60-4FC6-9E7A-9140DAA60CFA}" type="presOf" srcId="{71C55710-ECCD-4D12-BA8B-F1689BBB102E}" destId="{D1B12D3F-34DD-41FA-B47D-70301DB4FBC4}" srcOrd="1" destOrd="0" presId="urn:microsoft.com/office/officeart/2005/8/layout/orgChart1"/>
    <dgm:cxn modelId="{BCBCDCEF-9165-43AB-8809-ACD3E3D46FCC}" srcId="{6460E8D8-05AC-4163-B777-68F11E123C92}" destId="{71C55710-ECCD-4D12-BA8B-F1689BBB102E}" srcOrd="1" destOrd="0" parTransId="{67A694D9-8188-4DBD-931C-06B99105BA6C}" sibTransId="{58867588-EB11-4AEC-BB3E-03E8A69B37CC}"/>
    <dgm:cxn modelId="{550DE701-7DF3-407E-BFD3-3C1BDF7AFF95}" type="presOf" srcId="{FD145A47-0280-4BAF-BC14-49228096286F}" destId="{F69EA287-DBAD-4E8B-A4E2-42B9613B27B9}" srcOrd="0" destOrd="0" presId="urn:microsoft.com/office/officeart/2005/8/layout/orgChart1"/>
    <dgm:cxn modelId="{F3FB5CE6-4DC0-4EAF-953A-364170F1F708}" type="presOf" srcId="{2E05FB41-CC39-4A6F-80E6-6CBA6DFA043C}" destId="{301D4513-222E-45F3-92DB-042ACB072BDB}" srcOrd="0" destOrd="0" presId="urn:microsoft.com/office/officeart/2005/8/layout/orgChart1"/>
    <dgm:cxn modelId="{F41475EB-B779-4815-916C-01C3B5E34879}" type="presParOf" srcId="{71C7FDDC-62B3-4DB4-B5D1-F343AAD086D9}" destId="{2564AD20-DE80-48CD-B18B-B0F1060778B4}" srcOrd="0" destOrd="0" presId="urn:microsoft.com/office/officeart/2005/8/layout/orgChart1"/>
    <dgm:cxn modelId="{BBCA6F0D-00A1-4DF2-AD40-69B557051A28}" type="presParOf" srcId="{2564AD20-DE80-48CD-B18B-B0F1060778B4}" destId="{2E6F4DCD-8286-48EC-9755-58F16E47A4E2}" srcOrd="0" destOrd="0" presId="urn:microsoft.com/office/officeart/2005/8/layout/orgChart1"/>
    <dgm:cxn modelId="{0AE1A03C-1153-4A2B-8AF8-273BEEB7F618}" type="presParOf" srcId="{2E6F4DCD-8286-48EC-9755-58F16E47A4E2}" destId="{10B93057-AC6B-4628-87A9-9E1B9E9B4747}" srcOrd="0" destOrd="0" presId="urn:microsoft.com/office/officeart/2005/8/layout/orgChart1"/>
    <dgm:cxn modelId="{280D2E5B-9D82-4675-9CF8-659216B73E5F}" type="presParOf" srcId="{2E6F4DCD-8286-48EC-9755-58F16E47A4E2}" destId="{CAA5EC51-3E76-410E-B7AC-D359DC529D0E}" srcOrd="1" destOrd="0" presId="urn:microsoft.com/office/officeart/2005/8/layout/orgChart1"/>
    <dgm:cxn modelId="{F2FB5BC1-6CF8-4759-95C4-60FCFAF48B62}" type="presParOf" srcId="{2564AD20-DE80-48CD-B18B-B0F1060778B4}" destId="{8748504A-428C-4E22-BCE5-CBB587255CEF}" srcOrd="1" destOrd="0" presId="urn:microsoft.com/office/officeart/2005/8/layout/orgChart1"/>
    <dgm:cxn modelId="{DBAEBA55-2DF5-4238-9643-C5CCA8F09624}" type="presParOf" srcId="{8748504A-428C-4E22-BCE5-CBB587255CEF}" destId="{737DF513-EF00-447E-9181-EE3A608CDB35}" srcOrd="0" destOrd="0" presId="urn:microsoft.com/office/officeart/2005/8/layout/orgChart1"/>
    <dgm:cxn modelId="{13474D72-ABE7-42A6-B1D3-08361046AB53}" type="presParOf" srcId="{8748504A-428C-4E22-BCE5-CBB587255CEF}" destId="{88316434-4514-4FC3-B1F8-344773B0C479}" srcOrd="1" destOrd="0" presId="urn:microsoft.com/office/officeart/2005/8/layout/orgChart1"/>
    <dgm:cxn modelId="{261A0799-1E39-4FF4-A692-30F7F39F9F52}" type="presParOf" srcId="{88316434-4514-4FC3-B1F8-344773B0C479}" destId="{160E549D-554B-4133-A8DD-6C66982B7F20}" srcOrd="0" destOrd="0" presId="urn:microsoft.com/office/officeart/2005/8/layout/orgChart1"/>
    <dgm:cxn modelId="{0CDC9CDF-AE45-4C8F-986F-9BEF56BE4C39}" type="presParOf" srcId="{160E549D-554B-4133-A8DD-6C66982B7F20}" destId="{776A148A-958B-40E8-9FE8-CB1882A12DEA}" srcOrd="0" destOrd="0" presId="urn:microsoft.com/office/officeart/2005/8/layout/orgChart1"/>
    <dgm:cxn modelId="{1FD2AC1C-43DC-4CC9-BA17-678A723DB099}" type="presParOf" srcId="{160E549D-554B-4133-A8DD-6C66982B7F20}" destId="{D1B12D3F-34DD-41FA-B47D-70301DB4FBC4}" srcOrd="1" destOrd="0" presId="urn:microsoft.com/office/officeart/2005/8/layout/orgChart1"/>
    <dgm:cxn modelId="{5A4B01DB-E0A1-4B48-88D4-FFF225E461F4}" type="presParOf" srcId="{88316434-4514-4FC3-B1F8-344773B0C479}" destId="{625F48F6-BEAC-41C0-8F98-5D2164F26EB8}" srcOrd="1" destOrd="0" presId="urn:microsoft.com/office/officeart/2005/8/layout/orgChart1"/>
    <dgm:cxn modelId="{1F6583F4-320C-4BBA-9317-E9C6100E3BB1}" type="presParOf" srcId="{88316434-4514-4FC3-B1F8-344773B0C479}" destId="{603CC03D-7C43-4B53-8D20-D3081A9D30DF}" srcOrd="2" destOrd="0" presId="urn:microsoft.com/office/officeart/2005/8/layout/orgChart1"/>
    <dgm:cxn modelId="{159B0DE4-C2F9-484C-87F7-37DB2CA7B06F}" type="presParOf" srcId="{8748504A-428C-4E22-BCE5-CBB587255CEF}" destId="{F69EA287-DBAD-4E8B-A4E2-42B9613B27B9}" srcOrd="2" destOrd="0" presId="urn:microsoft.com/office/officeart/2005/8/layout/orgChart1"/>
    <dgm:cxn modelId="{51A6BBFE-2D3B-4F76-A72C-F421388179E3}" type="presParOf" srcId="{8748504A-428C-4E22-BCE5-CBB587255CEF}" destId="{57D86045-F9B9-49C3-8141-02885450AA4E}" srcOrd="3" destOrd="0" presId="urn:microsoft.com/office/officeart/2005/8/layout/orgChart1"/>
    <dgm:cxn modelId="{7D6F32D8-8E54-459E-81A1-4D1925B9D3F5}" type="presParOf" srcId="{57D86045-F9B9-49C3-8141-02885450AA4E}" destId="{9EBF8CCF-BE34-4D9C-A8F0-287472629528}" srcOrd="0" destOrd="0" presId="urn:microsoft.com/office/officeart/2005/8/layout/orgChart1"/>
    <dgm:cxn modelId="{96CC9DC8-83D6-4DD7-8E1C-B9C95046C9E2}" type="presParOf" srcId="{9EBF8CCF-BE34-4D9C-A8F0-287472629528}" destId="{2FDDF4DB-9A28-4206-AFF8-5128455AC03E}" srcOrd="0" destOrd="0" presId="urn:microsoft.com/office/officeart/2005/8/layout/orgChart1"/>
    <dgm:cxn modelId="{5A3C47CA-9FD2-4848-8557-A4526A1A8516}" type="presParOf" srcId="{9EBF8CCF-BE34-4D9C-A8F0-287472629528}" destId="{44017795-BD84-47A3-918E-14D8099813B7}" srcOrd="1" destOrd="0" presId="urn:microsoft.com/office/officeart/2005/8/layout/orgChart1"/>
    <dgm:cxn modelId="{ED84844A-D36E-4F00-8351-49A742160AA4}" type="presParOf" srcId="{57D86045-F9B9-49C3-8141-02885450AA4E}" destId="{7DB2BDCF-7169-4E3E-8C39-04C25B7E15DD}" srcOrd="1" destOrd="0" presId="urn:microsoft.com/office/officeart/2005/8/layout/orgChart1"/>
    <dgm:cxn modelId="{8C0C6CB7-CEE5-4F14-B9E2-E08B24CB1B3E}" type="presParOf" srcId="{57D86045-F9B9-49C3-8141-02885450AA4E}" destId="{1DDD3145-4AA0-4A61-88FC-2A7EE201F27B}" srcOrd="2" destOrd="0" presId="urn:microsoft.com/office/officeart/2005/8/layout/orgChart1"/>
    <dgm:cxn modelId="{94D4A987-1AFB-4E59-A046-E670044F64DA}" type="presParOf" srcId="{2564AD20-DE80-48CD-B18B-B0F1060778B4}" destId="{46210E07-D987-4EE6-83C6-292244072A13}" srcOrd="2" destOrd="0" presId="urn:microsoft.com/office/officeart/2005/8/layout/orgChart1"/>
    <dgm:cxn modelId="{83876E93-A06E-45C1-A714-C68A44CF1993}" type="presParOf" srcId="{46210E07-D987-4EE6-83C6-292244072A13}" destId="{F73015BD-2A2C-4E9F-A5C2-A4212C4A7358}" srcOrd="0" destOrd="0" presId="urn:microsoft.com/office/officeart/2005/8/layout/orgChart1"/>
    <dgm:cxn modelId="{8DFECCAE-6D36-41CB-B144-4775D31EB688}" type="presParOf" srcId="{46210E07-D987-4EE6-83C6-292244072A13}" destId="{BB281C13-EF1D-4CC5-BAA9-0708283FBBDB}" srcOrd="1" destOrd="0" presId="urn:microsoft.com/office/officeart/2005/8/layout/orgChart1"/>
    <dgm:cxn modelId="{107366B4-64DC-401B-899D-A5D37DEEBAF0}" type="presParOf" srcId="{BB281C13-EF1D-4CC5-BAA9-0708283FBBDB}" destId="{02AB8B69-E7A1-41DB-8FDE-10E982EF1889}" srcOrd="0" destOrd="0" presId="urn:microsoft.com/office/officeart/2005/8/layout/orgChart1"/>
    <dgm:cxn modelId="{6FCDD0E6-9CD8-42B7-B711-A1B22E4783A3}" type="presParOf" srcId="{02AB8B69-E7A1-41DB-8FDE-10E982EF1889}" destId="{301D4513-222E-45F3-92DB-042ACB072BDB}" srcOrd="0" destOrd="0" presId="urn:microsoft.com/office/officeart/2005/8/layout/orgChart1"/>
    <dgm:cxn modelId="{20B733AA-0FAE-40C2-BCA9-E66300C5952F}" type="presParOf" srcId="{02AB8B69-E7A1-41DB-8FDE-10E982EF1889}" destId="{03038B66-CB9E-4A8E-8CCB-B7B5BE1C6B20}" srcOrd="1" destOrd="0" presId="urn:microsoft.com/office/officeart/2005/8/layout/orgChart1"/>
    <dgm:cxn modelId="{2D3E31D3-CE71-4776-B397-A9F403FB3F9D}" type="presParOf" srcId="{BB281C13-EF1D-4CC5-BAA9-0708283FBBDB}" destId="{377392F1-B077-40F7-8C51-D8803C109A63}" srcOrd="1" destOrd="0" presId="urn:microsoft.com/office/officeart/2005/8/layout/orgChart1"/>
    <dgm:cxn modelId="{E461CAFF-76D4-4ECD-8090-4BBB8AD4A1F8}" type="presParOf" srcId="{BB281C13-EF1D-4CC5-BAA9-0708283FBBDB}" destId="{01BFF92F-06CC-4254-BBEC-CECAC74598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CD3777-B448-4464-8063-F664CC457F03}" type="doc">
      <dgm:prSet loTypeId="urn:microsoft.com/office/officeart/2009/layout/ReverseList" loCatId="relationship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934C70-A086-4DFE-9002-76F2CED751DF}">
      <dgm:prSet phldrT="[Text]" custT="1"/>
      <dgm:spPr/>
      <dgm:t>
        <a:bodyPr/>
        <a:lstStyle/>
        <a:p>
          <a:endParaRPr lang="en-US" sz="3200" b="1" i="1" dirty="0" smtClean="0"/>
        </a:p>
        <a:p>
          <a:endParaRPr lang="en-US" sz="3200" b="1" i="1" dirty="0" smtClean="0"/>
        </a:p>
        <a:p>
          <a:r>
            <a:rPr lang="en-US" sz="3200" b="1" dirty="0" smtClean="0"/>
            <a:t>Working </a:t>
          </a:r>
        </a:p>
        <a:p>
          <a:pPr algn="l"/>
          <a:r>
            <a:rPr lang="en-US" sz="3200" b="1" dirty="0" smtClean="0"/>
            <a:t>Groups</a:t>
          </a:r>
          <a:endParaRPr lang="en-US" sz="3200" b="1" i="1" dirty="0"/>
        </a:p>
      </dgm:t>
    </dgm:pt>
    <dgm:pt modelId="{2EED22C1-6D36-4AAB-A8B7-19805EE70DCC}" type="parTrans" cxnId="{9C7D2915-104A-4502-8870-38F093EA3845}">
      <dgm:prSet/>
      <dgm:spPr/>
      <dgm:t>
        <a:bodyPr/>
        <a:lstStyle/>
        <a:p>
          <a:endParaRPr lang="en-US"/>
        </a:p>
      </dgm:t>
    </dgm:pt>
    <dgm:pt modelId="{F0EFC914-650E-4F0A-A6F4-5601805F8962}" type="sibTrans" cxnId="{9C7D2915-104A-4502-8870-38F093EA3845}">
      <dgm:prSet/>
      <dgm:spPr/>
      <dgm:t>
        <a:bodyPr/>
        <a:lstStyle/>
        <a:p>
          <a:endParaRPr lang="en-US"/>
        </a:p>
      </dgm:t>
    </dgm:pt>
    <dgm:pt modelId="{20D13005-9B43-4269-AF36-8F5C9C363D48}">
      <dgm:prSet phldrT="[Text]" custT="1"/>
      <dgm:spPr/>
      <dgm:t>
        <a:bodyPr/>
        <a:lstStyle/>
        <a:p>
          <a:endParaRPr lang="en-US" sz="3200" dirty="0" smtClean="0"/>
        </a:p>
        <a:p>
          <a:pPr algn="ctr"/>
          <a:r>
            <a:rPr lang="en-US" sz="3200" b="1" dirty="0" smtClean="0"/>
            <a:t>Working Group on Spectrum</a:t>
          </a:r>
          <a:endParaRPr lang="en-US" sz="3200" b="1" i="1" dirty="0"/>
        </a:p>
      </dgm:t>
    </dgm:pt>
    <dgm:pt modelId="{4205B502-BA0A-44F6-9141-813A5115706C}" type="parTrans" cxnId="{711F09EA-FFB9-4A44-BB6A-CA5777AA6E63}">
      <dgm:prSet/>
      <dgm:spPr/>
    </dgm:pt>
    <dgm:pt modelId="{B1541449-2A79-476A-92D0-8F52CAF6C340}" type="sibTrans" cxnId="{711F09EA-FFB9-4A44-BB6A-CA5777AA6E63}">
      <dgm:prSet/>
      <dgm:spPr/>
    </dgm:pt>
    <dgm:pt modelId="{4C8E6D43-AD0F-4699-B879-E6FDC019C4A0}" type="pres">
      <dgm:prSet presAssocID="{D6CD3777-B448-4464-8063-F664CC457F03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pPr rtl="1"/>
          <a:endParaRPr lang="ar-DZ"/>
        </a:p>
      </dgm:t>
    </dgm:pt>
    <dgm:pt modelId="{40038084-158E-4FDB-8966-92BB73158C99}" type="pres">
      <dgm:prSet presAssocID="{D6CD3777-B448-4464-8063-F664CC457F03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98438-AF37-4088-97E6-60FAA35B6B96}" type="pres">
      <dgm:prSet presAssocID="{D6CD3777-B448-4464-8063-F664CC457F03}" presName="LeftNode" presStyleLbl="bgImgPlace1" presStyleIdx="0" presStyleCnt="2" custScaleX="177201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144B7D8B-1CEE-4815-87E5-A197C7CE4D9A}" type="pres">
      <dgm:prSet presAssocID="{D6CD3777-B448-4464-8063-F664CC457F03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FAF8B-D6B3-4DCB-B586-E6DC7E1AC201}" type="pres">
      <dgm:prSet presAssocID="{D6CD3777-B448-4464-8063-F664CC457F03}" presName="RightNode" presStyleLbl="bgImgPlace1" presStyleIdx="1" presStyleCnt="2" custScaleX="1483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3811B9F-3120-4753-95AC-BFED9C1C9654}" type="pres">
      <dgm:prSet presAssocID="{D6CD3777-B448-4464-8063-F664CC457F03}" presName="TopArrow" presStyleLbl="node1" presStyleIdx="0" presStyleCnt="2"/>
      <dgm:spPr/>
    </dgm:pt>
    <dgm:pt modelId="{2CFCBF57-E391-4495-9CA1-8029659D71AB}" type="pres">
      <dgm:prSet presAssocID="{D6CD3777-B448-4464-8063-F664CC457F03}" presName="BottomArrow" presStyleLbl="node1" presStyleIdx="1" presStyleCnt="2"/>
      <dgm:spPr/>
    </dgm:pt>
  </dgm:ptLst>
  <dgm:cxnLst>
    <dgm:cxn modelId="{9C7D2915-104A-4502-8870-38F093EA3845}" srcId="{D6CD3777-B448-4464-8063-F664CC457F03}" destId="{FA934C70-A086-4DFE-9002-76F2CED751DF}" srcOrd="0" destOrd="0" parTransId="{2EED22C1-6D36-4AAB-A8B7-19805EE70DCC}" sibTransId="{F0EFC914-650E-4F0A-A6F4-5601805F8962}"/>
    <dgm:cxn modelId="{711F09EA-FFB9-4A44-BB6A-CA5777AA6E63}" srcId="{D6CD3777-B448-4464-8063-F664CC457F03}" destId="{20D13005-9B43-4269-AF36-8F5C9C363D48}" srcOrd="1" destOrd="0" parTransId="{4205B502-BA0A-44F6-9141-813A5115706C}" sibTransId="{B1541449-2A79-476A-92D0-8F52CAF6C340}"/>
    <dgm:cxn modelId="{6AD6102C-2F0D-434B-95CF-BFE494F4B2FE}" type="presOf" srcId="{20D13005-9B43-4269-AF36-8F5C9C363D48}" destId="{DEEFAF8B-D6B3-4DCB-B586-E6DC7E1AC201}" srcOrd="1" destOrd="0" presId="urn:microsoft.com/office/officeart/2009/layout/ReverseList"/>
    <dgm:cxn modelId="{5C39BF8D-9B60-477F-8B50-CF79127F5F88}" type="presOf" srcId="{D6CD3777-B448-4464-8063-F664CC457F03}" destId="{4C8E6D43-AD0F-4699-B879-E6FDC019C4A0}" srcOrd="0" destOrd="0" presId="urn:microsoft.com/office/officeart/2009/layout/ReverseList"/>
    <dgm:cxn modelId="{793DC52B-B1F7-4B00-A23E-48C6C777FCA6}" type="presOf" srcId="{20D13005-9B43-4269-AF36-8F5C9C363D48}" destId="{144B7D8B-1CEE-4815-87E5-A197C7CE4D9A}" srcOrd="0" destOrd="0" presId="urn:microsoft.com/office/officeart/2009/layout/ReverseList"/>
    <dgm:cxn modelId="{B31F46A2-50FA-4420-958D-2F2F570AFA8D}" type="presOf" srcId="{FA934C70-A086-4DFE-9002-76F2CED751DF}" destId="{24198438-AF37-4088-97E6-60FAA35B6B96}" srcOrd="1" destOrd="0" presId="urn:microsoft.com/office/officeart/2009/layout/ReverseList"/>
    <dgm:cxn modelId="{1ED0B435-9179-40F3-81B3-A65A16AE89EE}" type="presOf" srcId="{FA934C70-A086-4DFE-9002-76F2CED751DF}" destId="{40038084-158E-4FDB-8966-92BB73158C99}" srcOrd="0" destOrd="0" presId="urn:microsoft.com/office/officeart/2009/layout/ReverseList"/>
    <dgm:cxn modelId="{11404AD3-1F19-48CC-98DD-A61FFD06AC77}" type="presParOf" srcId="{4C8E6D43-AD0F-4699-B879-E6FDC019C4A0}" destId="{40038084-158E-4FDB-8966-92BB73158C99}" srcOrd="0" destOrd="0" presId="urn:microsoft.com/office/officeart/2009/layout/ReverseList"/>
    <dgm:cxn modelId="{89DA9A6E-B828-433D-BA1A-64493DB0D3CF}" type="presParOf" srcId="{4C8E6D43-AD0F-4699-B879-E6FDC019C4A0}" destId="{24198438-AF37-4088-97E6-60FAA35B6B96}" srcOrd="1" destOrd="0" presId="urn:microsoft.com/office/officeart/2009/layout/ReverseList"/>
    <dgm:cxn modelId="{FE9C2719-D81A-437B-8FC1-69E87E0F9444}" type="presParOf" srcId="{4C8E6D43-AD0F-4699-B879-E6FDC019C4A0}" destId="{144B7D8B-1CEE-4815-87E5-A197C7CE4D9A}" srcOrd="2" destOrd="0" presId="urn:microsoft.com/office/officeart/2009/layout/ReverseList"/>
    <dgm:cxn modelId="{F6BCA114-6F0A-480A-8602-55502DD7DD89}" type="presParOf" srcId="{4C8E6D43-AD0F-4699-B879-E6FDC019C4A0}" destId="{DEEFAF8B-D6B3-4DCB-B586-E6DC7E1AC201}" srcOrd="3" destOrd="0" presId="urn:microsoft.com/office/officeart/2009/layout/ReverseList"/>
    <dgm:cxn modelId="{2DB14DA7-5D99-478F-9023-7E57576B4646}" type="presParOf" srcId="{4C8E6D43-AD0F-4699-B879-E6FDC019C4A0}" destId="{63811B9F-3120-4753-95AC-BFED9C1C9654}" srcOrd="4" destOrd="0" presId="urn:microsoft.com/office/officeart/2009/layout/ReverseList"/>
    <dgm:cxn modelId="{6204CC1F-66F1-4EB1-B28E-8919D81F8333}" type="presParOf" srcId="{4C8E6D43-AD0F-4699-B879-E6FDC019C4A0}" destId="{2CFCBF57-E391-4495-9CA1-8029659D71A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DF8F07-AE55-4AA2-8CF1-D6332A27D0E5}" type="doc">
      <dgm:prSet loTypeId="urn:microsoft.com/office/officeart/2009/3/layout/FramedTextPicture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DDAFE4-36D0-40C3-B05D-AE1C04401D22}">
      <dgm:prSet phldrT="[Text]"/>
      <dgm:spPr/>
      <dgm:t>
        <a:bodyPr/>
        <a:lstStyle/>
        <a:p>
          <a:r>
            <a: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rPr>
            <a:t>Events</a:t>
          </a:r>
          <a:r>
            <a:rPr lang="en-US" b="0" dirty="0" smtClean="0"/>
            <a:t> </a:t>
          </a:r>
          <a:endParaRPr lang="en-US" dirty="0"/>
        </a:p>
      </dgm:t>
    </dgm:pt>
    <dgm:pt modelId="{E37694BD-F137-4B63-BDD9-8865E183E6F2}" type="parTrans" cxnId="{4BFB1E9B-11E3-4686-918B-90E25526E85B}">
      <dgm:prSet/>
      <dgm:spPr/>
      <dgm:t>
        <a:bodyPr/>
        <a:lstStyle/>
        <a:p>
          <a:endParaRPr lang="en-US"/>
        </a:p>
      </dgm:t>
    </dgm:pt>
    <dgm:pt modelId="{CA2F7CC7-473A-4384-B58F-21881DF7D754}" type="sibTrans" cxnId="{4BFB1E9B-11E3-4686-918B-90E25526E85B}">
      <dgm:prSet/>
      <dgm:spPr/>
      <dgm:t>
        <a:bodyPr/>
        <a:lstStyle/>
        <a:p>
          <a:endParaRPr lang="en-US"/>
        </a:p>
      </dgm:t>
    </dgm:pt>
    <dgm:pt modelId="{BCC8CC7F-D06F-4C89-A88C-EC6404F62304}" type="pres">
      <dgm:prSet presAssocID="{BDDF8F07-AE55-4AA2-8CF1-D6332A27D0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DZ"/>
        </a:p>
      </dgm:t>
    </dgm:pt>
    <dgm:pt modelId="{82A58595-3AC2-4853-B47C-2DADA41AC21B}" type="pres">
      <dgm:prSet presAssocID="{B0DDAFE4-36D0-40C3-B05D-AE1C04401D22}" presName="composite" presStyleCnt="0">
        <dgm:presLayoutVars>
          <dgm:chMax/>
          <dgm:chPref/>
        </dgm:presLayoutVars>
      </dgm:prSet>
      <dgm:spPr/>
    </dgm:pt>
    <dgm:pt modelId="{C5B77FF3-1376-432A-B627-C8983C13B2E0}" type="pres">
      <dgm:prSet presAssocID="{B0DDAFE4-36D0-40C3-B05D-AE1C04401D22}" presName="Image" presStyleLbl="bgImgPlace1" presStyleIdx="0" presStyleCnt="1" custScaleX="77019" custScaleY="743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5BF5015-9ECA-48C3-92C5-F84635F473DE}" type="pres">
      <dgm:prSet presAssocID="{B0DDAFE4-36D0-40C3-B05D-AE1C04401D22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B9E55-2549-457D-85B5-C61B51C0EE23}" type="pres">
      <dgm:prSet presAssocID="{B0DDAFE4-36D0-40C3-B05D-AE1C04401D22}" presName="tlFrame" presStyleLbl="node1" presStyleIdx="0" presStyleCnt="4"/>
      <dgm:spPr/>
    </dgm:pt>
    <dgm:pt modelId="{E7AE9EE2-6431-4CFE-9549-29F5FA2D6AAC}" type="pres">
      <dgm:prSet presAssocID="{B0DDAFE4-36D0-40C3-B05D-AE1C04401D22}" presName="trFrame" presStyleLbl="node1" presStyleIdx="1" presStyleCnt="4"/>
      <dgm:spPr/>
    </dgm:pt>
    <dgm:pt modelId="{E6B76791-013E-4EAD-AB52-01C0C4B4046A}" type="pres">
      <dgm:prSet presAssocID="{B0DDAFE4-36D0-40C3-B05D-AE1C04401D22}" presName="blFrame" presStyleLbl="node1" presStyleIdx="2" presStyleCnt="4"/>
      <dgm:spPr/>
    </dgm:pt>
    <dgm:pt modelId="{B7981337-0E0F-4C18-9A16-90ACB02AD1E5}" type="pres">
      <dgm:prSet presAssocID="{B0DDAFE4-36D0-40C3-B05D-AE1C04401D22}" presName="brFrame" presStyleLbl="node1" presStyleIdx="3" presStyleCnt="4"/>
      <dgm:spPr/>
    </dgm:pt>
  </dgm:ptLst>
  <dgm:cxnLst>
    <dgm:cxn modelId="{B707F1E3-A221-42BF-BC36-5CE0B3A902A2}" type="presOf" srcId="{BDDF8F07-AE55-4AA2-8CF1-D6332A27D0E5}" destId="{BCC8CC7F-D06F-4C89-A88C-EC6404F62304}" srcOrd="0" destOrd="0" presId="urn:microsoft.com/office/officeart/2009/3/layout/FramedTextPicture"/>
    <dgm:cxn modelId="{C5308184-5C5B-4156-BAD9-DEF5B5C78242}" type="presOf" srcId="{B0DDAFE4-36D0-40C3-B05D-AE1C04401D22}" destId="{B5BF5015-9ECA-48C3-92C5-F84635F473DE}" srcOrd="0" destOrd="0" presId="urn:microsoft.com/office/officeart/2009/3/layout/FramedTextPicture"/>
    <dgm:cxn modelId="{4BFB1E9B-11E3-4686-918B-90E25526E85B}" srcId="{BDDF8F07-AE55-4AA2-8CF1-D6332A27D0E5}" destId="{B0DDAFE4-36D0-40C3-B05D-AE1C04401D22}" srcOrd="0" destOrd="0" parTransId="{E37694BD-F137-4B63-BDD9-8865E183E6F2}" sibTransId="{CA2F7CC7-473A-4384-B58F-21881DF7D754}"/>
    <dgm:cxn modelId="{4C0A0A64-6899-4259-B64B-A13AC3FAF9D7}" type="presParOf" srcId="{BCC8CC7F-D06F-4C89-A88C-EC6404F62304}" destId="{82A58595-3AC2-4853-B47C-2DADA41AC21B}" srcOrd="0" destOrd="0" presId="urn:microsoft.com/office/officeart/2009/3/layout/FramedTextPicture"/>
    <dgm:cxn modelId="{14FB18AF-FE78-4D8D-BE86-36DB081192C2}" type="presParOf" srcId="{82A58595-3AC2-4853-B47C-2DADA41AC21B}" destId="{C5B77FF3-1376-432A-B627-C8983C13B2E0}" srcOrd="0" destOrd="0" presId="urn:microsoft.com/office/officeart/2009/3/layout/FramedTextPicture"/>
    <dgm:cxn modelId="{8D6D3910-FC69-49EA-A72F-6266E37EB89C}" type="presParOf" srcId="{82A58595-3AC2-4853-B47C-2DADA41AC21B}" destId="{B5BF5015-9ECA-48C3-92C5-F84635F473DE}" srcOrd="1" destOrd="0" presId="urn:microsoft.com/office/officeart/2009/3/layout/FramedTextPicture"/>
    <dgm:cxn modelId="{E8E9D31D-9597-4F97-AECF-C04F7EF0B722}" type="presParOf" srcId="{82A58595-3AC2-4853-B47C-2DADA41AC21B}" destId="{5D9B9E55-2549-457D-85B5-C61B51C0EE23}" srcOrd="2" destOrd="0" presId="urn:microsoft.com/office/officeart/2009/3/layout/FramedTextPicture"/>
    <dgm:cxn modelId="{D653E7E3-0822-46AB-85F5-046F131611CC}" type="presParOf" srcId="{82A58595-3AC2-4853-B47C-2DADA41AC21B}" destId="{E7AE9EE2-6431-4CFE-9549-29F5FA2D6AAC}" srcOrd="3" destOrd="0" presId="urn:microsoft.com/office/officeart/2009/3/layout/FramedTextPicture"/>
    <dgm:cxn modelId="{624AA35A-FA7E-410C-B11A-629D13A9763C}" type="presParOf" srcId="{82A58595-3AC2-4853-B47C-2DADA41AC21B}" destId="{E6B76791-013E-4EAD-AB52-01C0C4B4046A}" srcOrd="4" destOrd="0" presId="urn:microsoft.com/office/officeart/2009/3/layout/FramedTextPicture"/>
    <dgm:cxn modelId="{E30DDDB3-81F4-4760-A6C9-D4CA55A13F9A}" type="presParOf" srcId="{82A58595-3AC2-4853-B47C-2DADA41AC21B}" destId="{B7981337-0E0F-4C18-9A16-90ACB02AD1E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9A14B8-A257-4298-AAC3-C879FCDC212F}" type="doc">
      <dgm:prSet loTypeId="urn:microsoft.com/office/officeart/2005/8/layout/targe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15415A-29CF-4D9C-A68F-A06CE1A3B919}">
      <dgm:prSet phldrT="[Text]"/>
      <dgm:spPr/>
      <dgm:t>
        <a:bodyPr/>
        <a:lstStyle/>
        <a:p>
          <a:r>
            <a:rPr lang="en-US" b="1" dirty="0" smtClean="0"/>
            <a:t>First Meeting of SATRC WG on Spectrum  </a:t>
          </a:r>
          <a:endParaRPr lang="en-US" dirty="0"/>
        </a:p>
      </dgm:t>
    </dgm:pt>
    <dgm:pt modelId="{2566617C-C6F0-4FBB-835A-58C8ADA0DE49}" type="parTrans" cxnId="{33CE7BBF-E9CB-4461-A91D-146251537B0E}">
      <dgm:prSet/>
      <dgm:spPr/>
      <dgm:t>
        <a:bodyPr/>
        <a:lstStyle/>
        <a:p>
          <a:endParaRPr lang="en-US"/>
        </a:p>
      </dgm:t>
    </dgm:pt>
    <dgm:pt modelId="{75B79194-DEA2-404E-BFC5-229B5D63C976}" type="sibTrans" cxnId="{33CE7BBF-E9CB-4461-A91D-146251537B0E}">
      <dgm:prSet/>
      <dgm:spPr/>
      <dgm:t>
        <a:bodyPr/>
        <a:lstStyle/>
        <a:p>
          <a:endParaRPr lang="en-US"/>
        </a:p>
      </dgm:t>
    </dgm:pt>
    <dgm:pt modelId="{623A8C0B-8F54-4706-A718-C912F19C5573}">
      <dgm:prSet phldrT="[Text]"/>
      <dgm:spPr/>
      <dgm:t>
        <a:bodyPr/>
        <a:lstStyle/>
        <a:p>
          <a:pPr algn="l"/>
          <a:r>
            <a:rPr lang="en-US" dirty="0" smtClean="0"/>
            <a:t>18 - 20 Dec 2012</a:t>
          </a:r>
          <a:endParaRPr lang="en-US" dirty="0"/>
        </a:p>
      </dgm:t>
    </dgm:pt>
    <dgm:pt modelId="{DE014542-B2A2-46FF-A10C-99EC91E3F62D}" type="parTrans" cxnId="{1D09C529-8EB5-4887-90D2-FFB200C49908}">
      <dgm:prSet/>
      <dgm:spPr/>
      <dgm:t>
        <a:bodyPr/>
        <a:lstStyle/>
        <a:p>
          <a:endParaRPr lang="en-US"/>
        </a:p>
      </dgm:t>
    </dgm:pt>
    <dgm:pt modelId="{02A720A1-9DE9-43CE-8CC8-E421877B8E50}" type="sibTrans" cxnId="{1D09C529-8EB5-4887-90D2-FFB200C49908}">
      <dgm:prSet/>
      <dgm:spPr/>
      <dgm:t>
        <a:bodyPr/>
        <a:lstStyle/>
        <a:p>
          <a:endParaRPr lang="en-US"/>
        </a:p>
      </dgm:t>
    </dgm:pt>
    <dgm:pt modelId="{573DAE29-6C07-4B5D-B659-1E217EB7DB1B}">
      <dgm:prSet phldrT="[Text]"/>
      <dgm:spPr/>
      <dgm:t>
        <a:bodyPr/>
        <a:lstStyle/>
        <a:p>
          <a:r>
            <a:rPr lang="en-US" b="1" dirty="0" smtClean="0"/>
            <a:t>SATRC Workshop on Spectrum</a:t>
          </a:r>
          <a:endParaRPr lang="en-US" dirty="0"/>
        </a:p>
      </dgm:t>
    </dgm:pt>
    <dgm:pt modelId="{DF75CA73-BB8E-4FD9-99E7-A25417024796}" type="parTrans" cxnId="{FAB4C8FB-CBFB-4A95-8DFB-07AD1C0343BD}">
      <dgm:prSet/>
      <dgm:spPr/>
      <dgm:t>
        <a:bodyPr/>
        <a:lstStyle/>
        <a:p>
          <a:endParaRPr lang="en-US"/>
        </a:p>
      </dgm:t>
    </dgm:pt>
    <dgm:pt modelId="{7A0B4811-7C49-4B0C-B137-7A2F4BBAD52A}" type="sibTrans" cxnId="{FAB4C8FB-CBFB-4A95-8DFB-07AD1C0343BD}">
      <dgm:prSet/>
      <dgm:spPr/>
      <dgm:t>
        <a:bodyPr/>
        <a:lstStyle/>
        <a:p>
          <a:endParaRPr lang="en-US"/>
        </a:p>
      </dgm:t>
    </dgm:pt>
    <dgm:pt modelId="{9E37EBC8-AAE5-4F17-B7B5-47D80EAFD69F}">
      <dgm:prSet/>
      <dgm:spPr/>
      <dgm:t>
        <a:bodyPr/>
        <a:lstStyle/>
        <a:p>
          <a:pPr algn="l"/>
          <a:r>
            <a:rPr lang="en-US" dirty="0" smtClean="0"/>
            <a:t>10 - 11 Oct 2012</a:t>
          </a:r>
          <a:endParaRPr lang="en-US" dirty="0"/>
        </a:p>
      </dgm:t>
    </dgm:pt>
    <dgm:pt modelId="{ACC53FC4-5ED3-49B0-9DCB-4A5705D07DF4}" type="parTrans" cxnId="{14723EAF-36AE-446B-B159-94E80B13EC43}">
      <dgm:prSet/>
      <dgm:spPr/>
      <dgm:t>
        <a:bodyPr/>
        <a:lstStyle/>
        <a:p>
          <a:endParaRPr lang="en-US"/>
        </a:p>
      </dgm:t>
    </dgm:pt>
    <dgm:pt modelId="{703AF938-4924-4DED-8C76-8C32BC1EFF0C}" type="sibTrans" cxnId="{14723EAF-36AE-446B-B159-94E80B13EC43}">
      <dgm:prSet/>
      <dgm:spPr/>
      <dgm:t>
        <a:bodyPr/>
        <a:lstStyle/>
        <a:p>
          <a:endParaRPr lang="en-US"/>
        </a:p>
      </dgm:t>
    </dgm:pt>
    <dgm:pt modelId="{1956F7A2-B9FC-4449-B243-96391A71F93B}">
      <dgm:prSet/>
      <dgm:spPr/>
      <dgm:t>
        <a:bodyPr/>
        <a:lstStyle/>
        <a:p>
          <a:pPr algn="l" rtl="0"/>
          <a:r>
            <a:rPr lang="en-US" dirty="0" smtClean="0"/>
            <a:t>Dhaka, Bangladesh</a:t>
          </a:r>
          <a:endParaRPr lang="en-US" dirty="0"/>
        </a:p>
      </dgm:t>
    </dgm:pt>
    <dgm:pt modelId="{DC83F2EE-A2E2-4F77-9D14-E278D6AD2019}" type="parTrans" cxnId="{C4BCC4A5-9691-4C7E-A65B-62B6D860213B}">
      <dgm:prSet/>
      <dgm:spPr/>
      <dgm:t>
        <a:bodyPr/>
        <a:lstStyle/>
        <a:p>
          <a:pPr rtl="1"/>
          <a:endParaRPr lang="ar-DZ"/>
        </a:p>
      </dgm:t>
    </dgm:pt>
    <dgm:pt modelId="{BD225A8D-8B90-4EF6-964A-5D6D663EC116}" type="sibTrans" cxnId="{C4BCC4A5-9691-4C7E-A65B-62B6D860213B}">
      <dgm:prSet/>
      <dgm:spPr/>
      <dgm:t>
        <a:bodyPr/>
        <a:lstStyle/>
        <a:p>
          <a:pPr rtl="1"/>
          <a:endParaRPr lang="ar-DZ"/>
        </a:p>
      </dgm:t>
    </dgm:pt>
    <dgm:pt modelId="{AA6EA322-D00E-4B0A-9E19-C5888FCCBFBA}">
      <dgm:prSet phldrT="[Text]"/>
      <dgm:spPr/>
      <dgm:t>
        <a:bodyPr/>
        <a:lstStyle/>
        <a:p>
          <a:pPr algn="l"/>
          <a:r>
            <a:rPr lang="en-US" dirty="0" smtClean="0"/>
            <a:t>New Delhi, India</a:t>
          </a:r>
          <a:endParaRPr lang="en-US" dirty="0"/>
        </a:p>
      </dgm:t>
    </dgm:pt>
    <dgm:pt modelId="{200C0E8D-4BCA-4FA1-B9E9-073A93DED1A5}" type="sibTrans" cxnId="{97098AC0-DF19-4A3A-A1FA-EEE56774B141}">
      <dgm:prSet/>
      <dgm:spPr/>
      <dgm:t>
        <a:bodyPr/>
        <a:lstStyle/>
        <a:p>
          <a:pPr rtl="1"/>
          <a:endParaRPr lang="ar-DZ"/>
        </a:p>
      </dgm:t>
    </dgm:pt>
    <dgm:pt modelId="{C37B8474-06C1-4E4A-964D-8F6DE95A0FCD}" type="parTrans" cxnId="{97098AC0-DF19-4A3A-A1FA-EEE56774B141}">
      <dgm:prSet/>
      <dgm:spPr/>
      <dgm:t>
        <a:bodyPr/>
        <a:lstStyle/>
        <a:p>
          <a:pPr rtl="1"/>
          <a:endParaRPr lang="ar-DZ"/>
        </a:p>
      </dgm:t>
    </dgm:pt>
    <dgm:pt modelId="{301CD8F3-085D-4A12-B556-968844210B6D}">
      <dgm:prSet phldrT="[Text]"/>
      <dgm:spPr/>
      <dgm:t>
        <a:bodyPr/>
        <a:lstStyle/>
        <a:p>
          <a:pPr algn="l" rtl="1"/>
          <a:r>
            <a:rPr lang="en-US" b="1" dirty="0" smtClean="0"/>
            <a:t>second meeting of SATRC working group on spectrum</a:t>
          </a:r>
          <a:endParaRPr lang="en-US" dirty="0"/>
        </a:p>
      </dgm:t>
    </dgm:pt>
    <dgm:pt modelId="{F8AC003F-70C0-4730-A81C-A22605E8E5AF}" type="parTrans" cxnId="{4A59A4FC-1457-4E3E-9FBA-D12DC1174815}">
      <dgm:prSet/>
      <dgm:spPr/>
      <dgm:t>
        <a:bodyPr/>
        <a:lstStyle/>
        <a:p>
          <a:endParaRPr lang="en-US"/>
        </a:p>
      </dgm:t>
    </dgm:pt>
    <dgm:pt modelId="{352FDD74-345E-40D7-A549-26E8425192D4}" type="sibTrans" cxnId="{4A59A4FC-1457-4E3E-9FBA-D12DC1174815}">
      <dgm:prSet/>
      <dgm:spPr/>
      <dgm:t>
        <a:bodyPr/>
        <a:lstStyle/>
        <a:p>
          <a:endParaRPr lang="en-US"/>
        </a:p>
      </dgm:t>
    </dgm:pt>
    <dgm:pt modelId="{DC4D9D18-45B2-49FA-8149-2936A4C74305}" type="pres">
      <dgm:prSet presAssocID="{BF9A14B8-A257-4298-AAC3-C879FCDC212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6B0854-6AB6-4D1F-BC40-11C0FA5B2348}" type="pres">
      <dgm:prSet presAssocID="{4315415A-29CF-4D9C-A68F-A06CE1A3B919}" presName="circle1" presStyleLbl="node1" presStyleIdx="0" presStyleCnt="3"/>
      <dgm:spPr/>
      <dgm:t>
        <a:bodyPr/>
        <a:lstStyle/>
        <a:p>
          <a:pPr rtl="1"/>
          <a:endParaRPr lang="ar-DZ"/>
        </a:p>
      </dgm:t>
    </dgm:pt>
    <dgm:pt modelId="{43C8E04D-DF91-4523-8254-50148C531EA5}" type="pres">
      <dgm:prSet presAssocID="{4315415A-29CF-4D9C-A68F-A06CE1A3B919}" presName="space" presStyleCnt="0"/>
      <dgm:spPr/>
      <dgm:t>
        <a:bodyPr/>
        <a:lstStyle/>
        <a:p>
          <a:pPr rtl="1"/>
          <a:endParaRPr lang="ar-DZ"/>
        </a:p>
      </dgm:t>
    </dgm:pt>
    <dgm:pt modelId="{F50733CE-1B56-43D5-97FA-00CA893A03B0}" type="pres">
      <dgm:prSet presAssocID="{4315415A-29CF-4D9C-A68F-A06CE1A3B919}" presName="rect1" presStyleLbl="alignAcc1" presStyleIdx="0" presStyleCnt="3" custLinFactNeighborX="270" custLinFactNeighborY="-4504"/>
      <dgm:spPr/>
      <dgm:t>
        <a:bodyPr/>
        <a:lstStyle/>
        <a:p>
          <a:endParaRPr lang="en-US"/>
        </a:p>
      </dgm:t>
    </dgm:pt>
    <dgm:pt modelId="{5566BD56-D2EF-4618-A7EA-1B651D460F81}" type="pres">
      <dgm:prSet presAssocID="{573DAE29-6C07-4B5D-B659-1E217EB7DB1B}" presName="vertSpace2" presStyleLbl="node1" presStyleIdx="0" presStyleCnt="3"/>
      <dgm:spPr/>
      <dgm:t>
        <a:bodyPr/>
        <a:lstStyle/>
        <a:p>
          <a:pPr rtl="1"/>
          <a:endParaRPr lang="ar-DZ"/>
        </a:p>
      </dgm:t>
    </dgm:pt>
    <dgm:pt modelId="{606E94B5-8A57-4FBF-91B2-4E843895E906}" type="pres">
      <dgm:prSet presAssocID="{573DAE29-6C07-4B5D-B659-1E217EB7DB1B}" presName="circle2" presStyleLbl="node1" presStyleIdx="1" presStyleCnt="3"/>
      <dgm:spPr/>
      <dgm:t>
        <a:bodyPr/>
        <a:lstStyle/>
        <a:p>
          <a:pPr rtl="1"/>
          <a:endParaRPr lang="ar-DZ"/>
        </a:p>
      </dgm:t>
    </dgm:pt>
    <dgm:pt modelId="{8D52F504-E318-495D-A3A3-D713236A7E2A}" type="pres">
      <dgm:prSet presAssocID="{573DAE29-6C07-4B5D-B659-1E217EB7DB1B}" presName="rect2" presStyleLbl="alignAcc1" presStyleIdx="1" presStyleCnt="3"/>
      <dgm:spPr/>
      <dgm:t>
        <a:bodyPr/>
        <a:lstStyle/>
        <a:p>
          <a:endParaRPr lang="en-US"/>
        </a:p>
      </dgm:t>
    </dgm:pt>
    <dgm:pt modelId="{5FBB95B5-CEA7-4367-B332-018CA4AB4EBD}" type="pres">
      <dgm:prSet presAssocID="{301CD8F3-085D-4A12-B556-968844210B6D}" presName="vertSpace3" presStyleLbl="node1" presStyleIdx="1" presStyleCnt="3"/>
      <dgm:spPr/>
    </dgm:pt>
    <dgm:pt modelId="{11C749D4-1385-4D15-AC24-DEEF09B21020}" type="pres">
      <dgm:prSet presAssocID="{301CD8F3-085D-4A12-B556-968844210B6D}" presName="circle3" presStyleLbl="node1" presStyleIdx="2" presStyleCnt="3"/>
      <dgm:spPr/>
    </dgm:pt>
    <dgm:pt modelId="{37E3BEAD-3307-4B83-BD47-6E53FF253076}" type="pres">
      <dgm:prSet presAssocID="{301CD8F3-085D-4A12-B556-968844210B6D}" presName="rect3" presStyleLbl="alignAcc1" presStyleIdx="2" presStyleCnt="3"/>
      <dgm:spPr/>
      <dgm:t>
        <a:bodyPr/>
        <a:lstStyle/>
        <a:p>
          <a:pPr rtl="1"/>
          <a:endParaRPr lang="fa-IR"/>
        </a:p>
      </dgm:t>
    </dgm:pt>
    <dgm:pt modelId="{E1BCA6F3-F615-4E62-8569-FB6A4C653376}" type="pres">
      <dgm:prSet presAssocID="{4315415A-29CF-4D9C-A68F-A06CE1A3B91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EAA2F-20EF-4025-B39C-09D7E4C39C4A}" type="pres">
      <dgm:prSet presAssocID="{4315415A-29CF-4D9C-A68F-A06CE1A3B919}" presName="rect1ChTx" presStyleLbl="alignAcc1" presStyleIdx="2" presStyleCnt="3" custScaleX="101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04838-1E6E-4134-A44B-4D07908D0FEE}" type="pres">
      <dgm:prSet presAssocID="{573DAE29-6C07-4B5D-B659-1E217EB7DB1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13A05-A933-4F00-BFD2-05FFADECC499}" type="pres">
      <dgm:prSet presAssocID="{573DAE29-6C07-4B5D-B659-1E217EB7DB1B}" presName="rect2ChTx" presStyleLbl="alignAcc1" presStyleIdx="2" presStyleCnt="3" custScale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3F45F-757A-49E9-9727-498564D73017}" type="pres">
      <dgm:prSet presAssocID="{301CD8F3-085D-4A12-B556-968844210B6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03DF4CC-D2D8-474B-9673-8F80E0DCBEDE}" type="pres">
      <dgm:prSet presAssocID="{301CD8F3-085D-4A12-B556-968844210B6D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B0CACFF0-D5B0-46BD-9611-9EEB453AFDD2}" type="presOf" srcId="{301CD8F3-085D-4A12-B556-968844210B6D}" destId="{37E3BEAD-3307-4B83-BD47-6E53FF253076}" srcOrd="0" destOrd="0" presId="urn:microsoft.com/office/officeart/2005/8/layout/target3"/>
    <dgm:cxn modelId="{14723EAF-36AE-446B-B159-94E80B13EC43}" srcId="{4315415A-29CF-4D9C-A68F-A06CE1A3B919}" destId="{9E37EBC8-AAE5-4F17-B7B5-47D80EAFD69F}" srcOrd="0" destOrd="0" parTransId="{ACC53FC4-5ED3-49B0-9DCB-4A5705D07DF4}" sibTransId="{703AF938-4924-4DED-8C76-8C32BC1EFF0C}"/>
    <dgm:cxn modelId="{1D09C529-8EB5-4887-90D2-FFB200C49908}" srcId="{573DAE29-6C07-4B5D-B659-1E217EB7DB1B}" destId="{623A8C0B-8F54-4706-A718-C912F19C5573}" srcOrd="0" destOrd="0" parTransId="{DE014542-B2A2-46FF-A10C-99EC91E3F62D}" sibTransId="{02A720A1-9DE9-43CE-8CC8-E421877B8E50}"/>
    <dgm:cxn modelId="{1C4CB578-9B1F-4E00-9AA1-384A70F7C139}" type="presOf" srcId="{1956F7A2-B9FC-4449-B243-96391A71F93B}" destId="{AF6EAA2F-20EF-4025-B39C-09D7E4C39C4A}" srcOrd="0" destOrd="1" presId="urn:microsoft.com/office/officeart/2005/8/layout/target3"/>
    <dgm:cxn modelId="{A2A216EA-57C2-48CC-A400-D248464E4EDF}" type="presOf" srcId="{BF9A14B8-A257-4298-AAC3-C879FCDC212F}" destId="{DC4D9D18-45B2-49FA-8149-2936A4C74305}" srcOrd="0" destOrd="0" presId="urn:microsoft.com/office/officeart/2005/8/layout/target3"/>
    <dgm:cxn modelId="{49611858-E8D5-40C0-A7A3-F1FD29492FA6}" type="presOf" srcId="{4315415A-29CF-4D9C-A68F-A06CE1A3B919}" destId="{F50733CE-1B56-43D5-97FA-00CA893A03B0}" srcOrd="0" destOrd="0" presId="urn:microsoft.com/office/officeart/2005/8/layout/target3"/>
    <dgm:cxn modelId="{33CE7BBF-E9CB-4461-A91D-146251537B0E}" srcId="{BF9A14B8-A257-4298-AAC3-C879FCDC212F}" destId="{4315415A-29CF-4D9C-A68F-A06CE1A3B919}" srcOrd="0" destOrd="0" parTransId="{2566617C-C6F0-4FBB-835A-58C8ADA0DE49}" sibTransId="{75B79194-DEA2-404E-BFC5-229B5D63C976}"/>
    <dgm:cxn modelId="{70599452-C4F4-4136-83B9-88880AAB1798}" type="presOf" srcId="{573DAE29-6C07-4B5D-B659-1E217EB7DB1B}" destId="{8D52F504-E318-495D-A3A3-D713236A7E2A}" srcOrd="0" destOrd="0" presId="urn:microsoft.com/office/officeart/2005/8/layout/target3"/>
    <dgm:cxn modelId="{20465C0B-1887-45B6-906F-D38B2DBAA0C1}" type="presOf" srcId="{AA6EA322-D00E-4B0A-9E19-C5888FCCBFBA}" destId="{AE413A05-A933-4F00-BFD2-05FFADECC499}" srcOrd="0" destOrd="1" presId="urn:microsoft.com/office/officeart/2005/8/layout/target3"/>
    <dgm:cxn modelId="{C0324F3A-A83C-4EAE-8B9D-4804EDE645F0}" type="presOf" srcId="{9E37EBC8-AAE5-4F17-B7B5-47D80EAFD69F}" destId="{AF6EAA2F-20EF-4025-B39C-09D7E4C39C4A}" srcOrd="0" destOrd="0" presId="urn:microsoft.com/office/officeart/2005/8/layout/target3"/>
    <dgm:cxn modelId="{C4BCC4A5-9691-4C7E-A65B-62B6D860213B}" srcId="{4315415A-29CF-4D9C-A68F-A06CE1A3B919}" destId="{1956F7A2-B9FC-4449-B243-96391A71F93B}" srcOrd="1" destOrd="0" parTransId="{DC83F2EE-A2E2-4F77-9D14-E278D6AD2019}" sibTransId="{BD225A8D-8B90-4EF6-964A-5D6D663EC116}"/>
    <dgm:cxn modelId="{4A59A4FC-1457-4E3E-9FBA-D12DC1174815}" srcId="{BF9A14B8-A257-4298-AAC3-C879FCDC212F}" destId="{301CD8F3-085D-4A12-B556-968844210B6D}" srcOrd="2" destOrd="0" parTransId="{F8AC003F-70C0-4730-A81C-A22605E8E5AF}" sibTransId="{352FDD74-345E-40D7-A549-26E8425192D4}"/>
    <dgm:cxn modelId="{FAB4C8FB-CBFB-4A95-8DFB-07AD1C0343BD}" srcId="{BF9A14B8-A257-4298-AAC3-C879FCDC212F}" destId="{573DAE29-6C07-4B5D-B659-1E217EB7DB1B}" srcOrd="1" destOrd="0" parTransId="{DF75CA73-BB8E-4FD9-99E7-A25417024796}" sibTransId="{7A0B4811-7C49-4B0C-B137-7A2F4BBAD52A}"/>
    <dgm:cxn modelId="{97098AC0-DF19-4A3A-A1FA-EEE56774B141}" srcId="{573DAE29-6C07-4B5D-B659-1E217EB7DB1B}" destId="{AA6EA322-D00E-4B0A-9E19-C5888FCCBFBA}" srcOrd="1" destOrd="0" parTransId="{C37B8474-06C1-4E4A-964D-8F6DE95A0FCD}" sibTransId="{200C0E8D-4BCA-4FA1-B9E9-073A93DED1A5}"/>
    <dgm:cxn modelId="{91A47EE8-45A1-4A4B-AB90-00A86D38489C}" type="presOf" srcId="{301CD8F3-085D-4A12-B556-968844210B6D}" destId="{34D3F45F-757A-49E9-9727-498564D73017}" srcOrd="1" destOrd="0" presId="urn:microsoft.com/office/officeart/2005/8/layout/target3"/>
    <dgm:cxn modelId="{36258B2A-8272-40DE-8794-E05D841B3081}" type="presOf" srcId="{623A8C0B-8F54-4706-A718-C912F19C5573}" destId="{AE413A05-A933-4F00-BFD2-05FFADECC499}" srcOrd="0" destOrd="0" presId="urn:microsoft.com/office/officeart/2005/8/layout/target3"/>
    <dgm:cxn modelId="{DE0D3BF7-81F3-4358-ABB9-B9ECCB5F51D2}" type="presOf" srcId="{573DAE29-6C07-4B5D-B659-1E217EB7DB1B}" destId="{C8404838-1E6E-4134-A44B-4D07908D0FEE}" srcOrd="1" destOrd="0" presId="urn:microsoft.com/office/officeart/2005/8/layout/target3"/>
    <dgm:cxn modelId="{2C386DAD-D32D-4713-A8F6-36435DFEFA48}" type="presOf" srcId="{4315415A-29CF-4D9C-A68F-A06CE1A3B919}" destId="{E1BCA6F3-F615-4E62-8569-FB6A4C653376}" srcOrd="1" destOrd="0" presId="urn:microsoft.com/office/officeart/2005/8/layout/target3"/>
    <dgm:cxn modelId="{1096B6DA-968E-491E-B423-F1EFC1F8CD4B}" type="presParOf" srcId="{DC4D9D18-45B2-49FA-8149-2936A4C74305}" destId="{1C6B0854-6AB6-4D1F-BC40-11C0FA5B2348}" srcOrd="0" destOrd="0" presId="urn:microsoft.com/office/officeart/2005/8/layout/target3"/>
    <dgm:cxn modelId="{8BB3678B-DF16-4F9F-961B-9E5D4BEB7652}" type="presParOf" srcId="{DC4D9D18-45B2-49FA-8149-2936A4C74305}" destId="{43C8E04D-DF91-4523-8254-50148C531EA5}" srcOrd="1" destOrd="0" presId="urn:microsoft.com/office/officeart/2005/8/layout/target3"/>
    <dgm:cxn modelId="{F9893559-0074-4BCE-8254-EBEAF9EADDF5}" type="presParOf" srcId="{DC4D9D18-45B2-49FA-8149-2936A4C74305}" destId="{F50733CE-1B56-43D5-97FA-00CA893A03B0}" srcOrd="2" destOrd="0" presId="urn:microsoft.com/office/officeart/2005/8/layout/target3"/>
    <dgm:cxn modelId="{EC6A6AD6-00D9-4C23-93C2-CEB8CB04E449}" type="presParOf" srcId="{DC4D9D18-45B2-49FA-8149-2936A4C74305}" destId="{5566BD56-D2EF-4618-A7EA-1B651D460F81}" srcOrd="3" destOrd="0" presId="urn:microsoft.com/office/officeart/2005/8/layout/target3"/>
    <dgm:cxn modelId="{6AE880E8-06BA-4500-A1B1-4A4459636E40}" type="presParOf" srcId="{DC4D9D18-45B2-49FA-8149-2936A4C74305}" destId="{606E94B5-8A57-4FBF-91B2-4E843895E906}" srcOrd="4" destOrd="0" presId="urn:microsoft.com/office/officeart/2005/8/layout/target3"/>
    <dgm:cxn modelId="{96D213C5-AFB0-46AF-A393-C129813024C3}" type="presParOf" srcId="{DC4D9D18-45B2-49FA-8149-2936A4C74305}" destId="{8D52F504-E318-495D-A3A3-D713236A7E2A}" srcOrd="5" destOrd="0" presId="urn:microsoft.com/office/officeart/2005/8/layout/target3"/>
    <dgm:cxn modelId="{8F5A4FEF-F967-448A-8017-DBCBCCF94D5B}" type="presParOf" srcId="{DC4D9D18-45B2-49FA-8149-2936A4C74305}" destId="{5FBB95B5-CEA7-4367-B332-018CA4AB4EBD}" srcOrd="6" destOrd="0" presId="urn:microsoft.com/office/officeart/2005/8/layout/target3"/>
    <dgm:cxn modelId="{FF81110D-FA24-4CC6-9CD1-1CFF54463D5C}" type="presParOf" srcId="{DC4D9D18-45B2-49FA-8149-2936A4C74305}" destId="{11C749D4-1385-4D15-AC24-DEEF09B21020}" srcOrd="7" destOrd="0" presId="urn:microsoft.com/office/officeart/2005/8/layout/target3"/>
    <dgm:cxn modelId="{D78F40C9-4E5E-4239-9823-BE4E144A8DA6}" type="presParOf" srcId="{DC4D9D18-45B2-49FA-8149-2936A4C74305}" destId="{37E3BEAD-3307-4B83-BD47-6E53FF253076}" srcOrd="8" destOrd="0" presId="urn:microsoft.com/office/officeart/2005/8/layout/target3"/>
    <dgm:cxn modelId="{A82DE75B-0F45-4EA8-A783-92A543E1095F}" type="presParOf" srcId="{DC4D9D18-45B2-49FA-8149-2936A4C74305}" destId="{E1BCA6F3-F615-4E62-8569-FB6A4C653376}" srcOrd="9" destOrd="0" presId="urn:microsoft.com/office/officeart/2005/8/layout/target3"/>
    <dgm:cxn modelId="{5EDE23A1-AF33-4249-83E5-58BB52A5BA5D}" type="presParOf" srcId="{DC4D9D18-45B2-49FA-8149-2936A4C74305}" destId="{AF6EAA2F-20EF-4025-B39C-09D7E4C39C4A}" srcOrd="10" destOrd="0" presId="urn:microsoft.com/office/officeart/2005/8/layout/target3"/>
    <dgm:cxn modelId="{D2D11291-7073-4D92-8B11-CB3CD7B6D334}" type="presParOf" srcId="{DC4D9D18-45B2-49FA-8149-2936A4C74305}" destId="{C8404838-1E6E-4134-A44B-4D07908D0FEE}" srcOrd="11" destOrd="0" presId="urn:microsoft.com/office/officeart/2005/8/layout/target3"/>
    <dgm:cxn modelId="{1D50EBF9-93F9-4D18-BDF7-F7729DF77344}" type="presParOf" srcId="{DC4D9D18-45B2-49FA-8149-2936A4C74305}" destId="{AE413A05-A933-4F00-BFD2-05FFADECC499}" srcOrd="12" destOrd="0" presId="urn:microsoft.com/office/officeart/2005/8/layout/target3"/>
    <dgm:cxn modelId="{FAD27556-6AD6-4E30-8CA2-C4D4A955B726}" type="presParOf" srcId="{DC4D9D18-45B2-49FA-8149-2936A4C74305}" destId="{34D3F45F-757A-49E9-9727-498564D73017}" srcOrd="13" destOrd="0" presId="urn:microsoft.com/office/officeart/2005/8/layout/target3"/>
    <dgm:cxn modelId="{7AC1A350-E8DB-475F-9929-6B0D3E0853AB}" type="presParOf" srcId="{DC4D9D18-45B2-49FA-8149-2936A4C74305}" destId="{603DF4CC-D2D8-474B-9673-8F80E0DCBED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DF8F07-AE55-4AA2-8CF1-D6332A27D0E5}" type="doc">
      <dgm:prSet loTypeId="urn:microsoft.com/office/officeart/2009/3/layout/FramedTextPicture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DDAFE4-36D0-40C3-B05D-AE1C04401D22}">
      <dgm:prSet phldrT="[Text]"/>
      <dgm:spPr/>
      <dgm:t>
        <a:bodyPr/>
        <a:lstStyle/>
        <a:p>
          <a:r>
            <a: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rPr>
            <a:t>Work Items</a:t>
          </a:r>
          <a:endParaRPr lang="en-US" dirty="0"/>
        </a:p>
      </dgm:t>
    </dgm:pt>
    <dgm:pt modelId="{E37694BD-F137-4B63-BDD9-8865E183E6F2}" type="parTrans" cxnId="{4BFB1E9B-11E3-4686-918B-90E25526E85B}">
      <dgm:prSet/>
      <dgm:spPr/>
      <dgm:t>
        <a:bodyPr/>
        <a:lstStyle/>
        <a:p>
          <a:endParaRPr lang="en-US"/>
        </a:p>
      </dgm:t>
    </dgm:pt>
    <dgm:pt modelId="{CA2F7CC7-473A-4384-B58F-21881DF7D754}" type="sibTrans" cxnId="{4BFB1E9B-11E3-4686-918B-90E25526E85B}">
      <dgm:prSet/>
      <dgm:spPr/>
      <dgm:t>
        <a:bodyPr/>
        <a:lstStyle/>
        <a:p>
          <a:endParaRPr lang="en-US"/>
        </a:p>
      </dgm:t>
    </dgm:pt>
    <dgm:pt modelId="{BCC8CC7F-D06F-4C89-A88C-EC6404F62304}" type="pres">
      <dgm:prSet presAssocID="{BDDF8F07-AE55-4AA2-8CF1-D6332A27D0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DZ"/>
        </a:p>
      </dgm:t>
    </dgm:pt>
    <dgm:pt modelId="{82A58595-3AC2-4853-B47C-2DADA41AC21B}" type="pres">
      <dgm:prSet presAssocID="{B0DDAFE4-36D0-40C3-B05D-AE1C04401D22}" presName="composite" presStyleCnt="0">
        <dgm:presLayoutVars>
          <dgm:chMax/>
          <dgm:chPref/>
        </dgm:presLayoutVars>
      </dgm:prSet>
      <dgm:spPr/>
    </dgm:pt>
    <dgm:pt modelId="{C5B77FF3-1376-432A-B627-C8983C13B2E0}" type="pres">
      <dgm:prSet presAssocID="{B0DDAFE4-36D0-40C3-B05D-AE1C04401D22}" presName="Image" presStyleLbl="bgImgPlace1" presStyleIdx="0" presStyleCnt="1" custScaleX="77019" custScaleY="1284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5BF5015-9ECA-48C3-92C5-F84635F473DE}" type="pres">
      <dgm:prSet presAssocID="{B0DDAFE4-36D0-40C3-B05D-AE1C04401D22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B9E55-2549-457D-85B5-C61B51C0EE23}" type="pres">
      <dgm:prSet presAssocID="{B0DDAFE4-36D0-40C3-B05D-AE1C04401D22}" presName="tlFrame" presStyleLbl="node1" presStyleIdx="0" presStyleCnt="4"/>
      <dgm:spPr/>
    </dgm:pt>
    <dgm:pt modelId="{E7AE9EE2-6431-4CFE-9549-29F5FA2D6AAC}" type="pres">
      <dgm:prSet presAssocID="{B0DDAFE4-36D0-40C3-B05D-AE1C04401D22}" presName="trFrame" presStyleLbl="node1" presStyleIdx="1" presStyleCnt="4"/>
      <dgm:spPr/>
    </dgm:pt>
    <dgm:pt modelId="{E6B76791-013E-4EAD-AB52-01C0C4B4046A}" type="pres">
      <dgm:prSet presAssocID="{B0DDAFE4-36D0-40C3-B05D-AE1C04401D22}" presName="blFrame" presStyleLbl="node1" presStyleIdx="2" presStyleCnt="4"/>
      <dgm:spPr/>
    </dgm:pt>
    <dgm:pt modelId="{B7981337-0E0F-4C18-9A16-90ACB02AD1E5}" type="pres">
      <dgm:prSet presAssocID="{B0DDAFE4-36D0-40C3-B05D-AE1C04401D22}" presName="brFrame" presStyleLbl="node1" presStyleIdx="3" presStyleCnt="4"/>
      <dgm:spPr/>
    </dgm:pt>
  </dgm:ptLst>
  <dgm:cxnLst>
    <dgm:cxn modelId="{3C6ABECE-8C4B-4A9A-9D76-3385B534A005}" type="presOf" srcId="{B0DDAFE4-36D0-40C3-B05D-AE1C04401D22}" destId="{B5BF5015-9ECA-48C3-92C5-F84635F473DE}" srcOrd="0" destOrd="0" presId="urn:microsoft.com/office/officeart/2009/3/layout/FramedTextPicture"/>
    <dgm:cxn modelId="{73AAD6B3-88C6-441D-99F4-0FA49395DED6}" type="presOf" srcId="{BDDF8F07-AE55-4AA2-8CF1-D6332A27D0E5}" destId="{BCC8CC7F-D06F-4C89-A88C-EC6404F62304}" srcOrd="0" destOrd="0" presId="urn:microsoft.com/office/officeart/2009/3/layout/FramedTextPicture"/>
    <dgm:cxn modelId="{4BFB1E9B-11E3-4686-918B-90E25526E85B}" srcId="{BDDF8F07-AE55-4AA2-8CF1-D6332A27D0E5}" destId="{B0DDAFE4-36D0-40C3-B05D-AE1C04401D22}" srcOrd="0" destOrd="0" parTransId="{E37694BD-F137-4B63-BDD9-8865E183E6F2}" sibTransId="{CA2F7CC7-473A-4384-B58F-21881DF7D754}"/>
    <dgm:cxn modelId="{3B284DB4-C570-4270-AA63-6A5279941925}" type="presParOf" srcId="{BCC8CC7F-D06F-4C89-A88C-EC6404F62304}" destId="{82A58595-3AC2-4853-B47C-2DADA41AC21B}" srcOrd="0" destOrd="0" presId="urn:microsoft.com/office/officeart/2009/3/layout/FramedTextPicture"/>
    <dgm:cxn modelId="{3F753A6E-8588-4B8D-B985-0D5AAF5D39D0}" type="presParOf" srcId="{82A58595-3AC2-4853-B47C-2DADA41AC21B}" destId="{C5B77FF3-1376-432A-B627-C8983C13B2E0}" srcOrd="0" destOrd="0" presId="urn:microsoft.com/office/officeart/2009/3/layout/FramedTextPicture"/>
    <dgm:cxn modelId="{CB1F3F3B-5C09-4748-9EE5-FFEDB34C7EAF}" type="presParOf" srcId="{82A58595-3AC2-4853-B47C-2DADA41AC21B}" destId="{B5BF5015-9ECA-48C3-92C5-F84635F473DE}" srcOrd="1" destOrd="0" presId="urn:microsoft.com/office/officeart/2009/3/layout/FramedTextPicture"/>
    <dgm:cxn modelId="{AFF3ABB4-1B93-460C-A971-9C764CF2F4C3}" type="presParOf" srcId="{82A58595-3AC2-4853-B47C-2DADA41AC21B}" destId="{5D9B9E55-2549-457D-85B5-C61B51C0EE23}" srcOrd="2" destOrd="0" presId="urn:microsoft.com/office/officeart/2009/3/layout/FramedTextPicture"/>
    <dgm:cxn modelId="{1DA10A34-463C-4C30-86CC-A7BD05CBCE65}" type="presParOf" srcId="{82A58595-3AC2-4853-B47C-2DADA41AC21B}" destId="{E7AE9EE2-6431-4CFE-9549-29F5FA2D6AAC}" srcOrd="3" destOrd="0" presId="urn:microsoft.com/office/officeart/2009/3/layout/FramedTextPicture"/>
    <dgm:cxn modelId="{3C3E72DF-2083-426F-A090-B53524732665}" type="presParOf" srcId="{82A58595-3AC2-4853-B47C-2DADA41AC21B}" destId="{E6B76791-013E-4EAD-AB52-01C0C4B4046A}" srcOrd="4" destOrd="0" presId="urn:microsoft.com/office/officeart/2009/3/layout/FramedTextPicture"/>
    <dgm:cxn modelId="{32B735BE-504C-4F00-B94D-F3BE8047606A}" type="presParOf" srcId="{82A58595-3AC2-4853-B47C-2DADA41AC21B}" destId="{B7981337-0E0F-4C18-9A16-90ACB02AD1E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8965B6-1FAF-46B8-8B0B-0703C6E7F9C8}" type="doc">
      <dgm:prSet loTypeId="urn:microsoft.com/office/officeart/2005/8/layout/chevron2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pPr rtl="1"/>
          <a:endParaRPr lang="fa-IR"/>
        </a:p>
      </dgm:t>
    </dgm:pt>
    <dgm:pt modelId="{BA8A0D5F-D013-494E-A918-764EFF49203C}">
      <dgm:prSet phldrT="[Text]"/>
      <dgm:spPr/>
      <dgm:t>
        <a:bodyPr/>
        <a:lstStyle/>
        <a:p>
          <a:pPr algn="ctr" rtl="0"/>
          <a:r>
            <a:rPr lang="en-US" dirty="0"/>
            <a:t>1</a:t>
          </a:r>
          <a:endParaRPr lang="fa-IR" dirty="0"/>
        </a:p>
      </dgm:t>
    </dgm:pt>
    <dgm:pt modelId="{65219187-8D47-4BBF-88CA-30942A7C0B53}" type="parTrans" cxnId="{91787CA6-BD68-4B87-9DB7-C2EFEBF89635}">
      <dgm:prSet/>
      <dgm:spPr/>
      <dgm:t>
        <a:bodyPr/>
        <a:lstStyle/>
        <a:p>
          <a:pPr rtl="1"/>
          <a:endParaRPr lang="fa-IR"/>
        </a:p>
      </dgm:t>
    </dgm:pt>
    <dgm:pt modelId="{B1A4D3FA-0546-45D7-8F06-5D393E9607B6}" type="sibTrans" cxnId="{91787CA6-BD68-4B87-9DB7-C2EFEBF89635}">
      <dgm:prSet/>
      <dgm:spPr/>
      <dgm:t>
        <a:bodyPr/>
        <a:lstStyle/>
        <a:p>
          <a:pPr rtl="1"/>
          <a:endParaRPr lang="fa-IR"/>
        </a:p>
      </dgm:t>
    </dgm:pt>
    <dgm:pt modelId="{21B18C46-C494-4D13-A4FE-09634E518712}">
      <dgm:prSet phldrT="[Text]"/>
      <dgm:spPr/>
      <dgm:t>
        <a:bodyPr/>
        <a:lstStyle/>
        <a:p>
          <a:pPr algn="l" rtl="0"/>
          <a:r>
            <a:rPr lang="en-US" dirty="0"/>
            <a:t>Harmonized Use of the 700 MHz Digital Dividend Band in SATRC Countries</a:t>
          </a:r>
          <a:endParaRPr lang="fa-IR" dirty="0"/>
        </a:p>
      </dgm:t>
    </dgm:pt>
    <dgm:pt modelId="{138640AE-3C96-49F3-95B5-6B036D914D6E}" type="parTrans" cxnId="{6E756A2B-1B9F-427B-8BAD-DAC4F0792D8C}">
      <dgm:prSet/>
      <dgm:spPr/>
      <dgm:t>
        <a:bodyPr/>
        <a:lstStyle/>
        <a:p>
          <a:pPr rtl="1"/>
          <a:endParaRPr lang="fa-IR"/>
        </a:p>
      </dgm:t>
    </dgm:pt>
    <dgm:pt modelId="{F0833F40-E732-49C4-85F4-D25973D3B585}" type="sibTrans" cxnId="{6E756A2B-1B9F-427B-8BAD-DAC4F0792D8C}">
      <dgm:prSet/>
      <dgm:spPr/>
      <dgm:t>
        <a:bodyPr/>
        <a:lstStyle/>
        <a:p>
          <a:pPr rtl="1"/>
          <a:endParaRPr lang="fa-IR"/>
        </a:p>
      </dgm:t>
    </dgm:pt>
    <dgm:pt modelId="{0937CDFE-800B-4428-A786-6FF6DC6D2A02}">
      <dgm:prSet phldrT="[Text]"/>
      <dgm:spPr/>
      <dgm:t>
        <a:bodyPr/>
        <a:lstStyle/>
        <a:p>
          <a:pPr algn="ctr" rtl="0"/>
          <a:r>
            <a:rPr lang="en-US" dirty="0"/>
            <a:t>2</a:t>
          </a:r>
          <a:endParaRPr lang="fa-IR" dirty="0"/>
        </a:p>
      </dgm:t>
    </dgm:pt>
    <dgm:pt modelId="{F759C2F5-B593-4CDB-842F-3ACCDEED6D4D}" type="parTrans" cxnId="{80599C80-3C96-4EB1-8813-1DF67E6AD98E}">
      <dgm:prSet/>
      <dgm:spPr/>
      <dgm:t>
        <a:bodyPr/>
        <a:lstStyle/>
        <a:p>
          <a:pPr rtl="1"/>
          <a:endParaRPr lang="fa-IR"/>
        </a:p>
      </dgm:t>
    </dgm:pt>
    <dgm:pt modelId="{594ABEA2-A6B9-4CA7-99F3-39BC98A34149}" type="sibTrans" cxnId="{80599C80-3C96-4EB1-8813-1DF67E6AD98E}">
      <dgm:prSet/>
      <dgm:spPr/>
      <dgm:t>
        <a:bodyPr/>
        <a:lstStyle/>
        <a:p>
          <a:pPr rtl="1"/>
          <a:endParaRPr lang="fa-IR"/>
        </a:p>
      </dgm:t>
    </dgm:pt>
    <dgm:pt modelId="{4C348DB0-2304-476F-A119-25608C4A6B42}">
      <dgm:prSet phldrT="[Text]"/>
      <dgm:spPr/>
      <dgm:t>
        <a:bodyPr/>
        <a:lstStyle/>
        <a:p>
          <a:pPr algn="l" rtl="0"/>
          <a:r>
            <a:rPr lang="en-US" dirty="0"/>
            <a:t>Study of Regional Requirements and Availability of Spectrum for Mobile Broadband</a:t>
          </a:r>
          <a:endParaRPr lang="fa-IR" dirty="0"/>
        </a:p>
      </dgm:t>
    </dgm:pt>
    <dgm:pt modelId="{BF29D566-0D16-42CB-870E-550C9F9DAC02}" type="sibTrans" cxnId="{4C4D13C0-BF9A-4FE5-B79A-429E07FCDE8C}">
      <dgm:prSet/>
      <dgm:spPr/>
      <dgm:t>
        <a:bodyPr/>
        <a:lstStyle/>
        <a:p>
          <a:pPr rtl="1"/>
          <a:endParaRPr lang="fa-IR"/>
        </a:p>
      </dgm:t>
    </dgm:pt>
    <dgm:pt modelId="{5EC49116-9904-44FB-8458-B9F6A989ACC7}" type="parTrans" cxnId="{4C4D13C0-BF9A-4FE5-B79A-429E07FCDE8C}">
      <dgm:prSet/>
      <dgm:spPr/>
      <dgm:t>
        <a:bodyPr/>
        <a:lstStyle/>
        <a:p>
          <a:pPr rtl="1"/>
          <a:endParaRPr lang="fa-IR"/>
        </a:p>
      </dgm:t>
    </dgm:pt>
    <dgm:pt modelId="{23E3027B-77FF-4BA9-BBDF-5DB7C016EEFC}">
      <dgm:prSet phldrT="[Text]"/>
      <dgm:spPr/>
      <dgm:t>
        <a:bodyPr/>
        <a:lstStyle/>
        <a:p>
          <a:pPr algn="ctr" rtl="0"/>
          <a:r>
            <a:rPr lang="en-US" dirty="0"/>
            <a:t>3</a:t>
          </a:r>
          <a:endParaRPr lang="fa-IR" dirty="0"/>
        </a:p>
      </dgm:t>
    </dgm:pt>
    <dgm:pt modelId="{DCC3FABC-4000-4427-BAC9-8E7AC5D71A86}" type="sibTrans" cxnId="{DE1B4794-99C8-4F65-8804-B71D8753081E}">
      <dgm:prSet/>
      <dgm:spPr/>
      <dgm:t>
        <a:bodyPr/>
        <a:lstStyle/>
        <a:p>
          <a:pPr rtl="1"/>
          <a:endParaRPr lang="fa-IR"/>
        </a:p>
      </dgm:t>
    </dgm:pt>
    <dgm:pt modelId="{1565A8E9-C7A6-44C7-A626-950605188FFD}" type="parTrans" cxnId="{DE1B4794-99C8-4F65-8804-B71D8753081E}">
      <dgm:prSet/>
      <dgm:spPr/>
      <dgm:t>
        <a:bodyPr/>
        <a:lstStyle/>
        <a:p>
          <a:pPr rtl="1"/>
          <a:endParaRPr lang="fa-IR"/>
        </a:p>
      </dgm:t>
    </dgm:pt>
    <dgm:pt modelId="{FB591C73-B4CE-4D65-BEA0-371E5BBA0777}">
      <dgm:prSet phldrT="[Text]"/>
      <dgm:spPr/>
      <dgm:t>
        <a:bodyPr/>
        <a:lstStyle/>
        <a:p>
          <a:pPr algn="ctr" rtl="0"/>
          <a:r>
            <a:rPr lang="en-US" dirty="0"/>
            <a:t>5</a:t>
          </a:r>
          <a:endParaRPr lang="fa-IR" dirty="0"/>
        </a:p>
      </dgm:t>
    </dgm:pt>
    <dgm:pt modelId="{E981C729-6A1A-44BC-AA7B-85719B3F7F11}" type="parTrans" cxnId="{5A02F37D-18B4-4A05-9606-8D5A1ADBEDFA}">
      <dgm:prSet/>
      <dgm:spPr/>
      <dgm:t>
        <a:bodyPr/>
        <a:lstStyle/>
        <a:p>
          <a:pPr rtl="1"/>
          <a:endParaRPr lang="fa-IR"/>
        </a:p>
      </dgm:t>
    </dgm:pt>
    <dgm:pt modelId="{6FDF3D17-79E6-4BE4-B1A1-C034DBD20AF5}" type="sibTrans" cxnId="{5A02F37D-18B4-4A05-9606-8D5A1ADBEDFA}">
      <dgm:prSet/>
      <dgm:spPr/>
      <dgm:t>
        <a:bodyPr/>
        <a:lstStyle/>
        <a:p>
          <a:pPr rtl="1"/>
          <a:endParaRPr lang="fa-IR"/>
        </a:p>
      </dgm:t>
    </dgm:pt>
    <dgm:pt modelId="{6561637E-09BC-4E00-9351-CC28A4CE5D2B}">
      <dgm:prSet phldrT="[Text]"/>
      <dgm:spPr/>
      <dgm:t>
        <a:bodyPr/>
        <a:lstStyle/>
        <a:p>
          <a:pPr algn="l" rtl="0"/>
          <a:r>
            <a:rPr lang="en-US" dirty="0"/>
            <a:t>Sharing Information on the Use of Frequency in SATRC Countries</a:t>
          </a:r>
          <a:endParaRPr lang="fa-IR" dirty="0"/>
        </a:p>
      </dgm:t>
    </dgm:pt>
    <dgm:pt modelId="{4AEB2642-84D7-4A2C-A7B6-752BCA354A50}" type="sibTrans" cxnId="{F5B93A8E-2C7B-41AF-BADB-8CE55DD8CEF2}">
      <dgm:prSet/>
      <dgm:spPr/>
      <dgm:t>
        <a:bodyPr/>
        <a:lstStyle/>
        <a:p>
          <a:pPr rtl="1"/>
          <a:endParaRPr lang="fa-IR"/>
        </a:p>
      </dgm:t>
    </dgm:pt>
    <dgm:pt modelId="{EC23BE3D-FDC9-4793-A6E1-3B73C03B1F71}" type="parTrans" cxnId="{F5B93A8E-2C7B-41AF-BADB-8CE55DD8CEF2}">
      <dgm:prSet/>
      <dgm:spPr/>
      <dgm:t>
        <a:bodyPr/>
        <a:lstStyle/>
        <a:p>
          <a:pPr rtl="1"/>
          <a:endParaRPr lang="fa-IR"/>
        </a:p>
      </dgm:t>
    </dgm:pt>
    <dgm:pt modelId="{CF2EDE92-7A83-4EC2-BF9A-8F122136E6D1}">
      <dgm:prSet phldrT="[Text]"/>
      <dgm:spPr/>
      <dgm:t>
        <a:bodyPr/>
        <a:lstStyle/>
        <a:p>
          <a:pPr rtl="0"/>
          <a:r>
            <a:rPr lang="en-US" dirty="0" smtClean="0"/>
            <a:t>Market </a:t>
          </a:r>
          <a:r>
            <a:rPr lang="en-US" dirty="0"/>
            <a:t>Based Methods of Spectrum in SATRC Countries</a:t>
          </a:r>
          <a:endParaRPr lang="fa-IR" dirty="0"/>
        </a:p>
      </dgm:t>
    </dgm:pt>
    <dgm:pt modelId="{C7B68EA9-EBA5-4FB6-BA67-333E0219BCAD}" type="parTrans" cxnId="{F9FDEA3F-32A3-42B5-A2CB-534C0683FA98}">
      <dgm:prSet/>
      <dgm:spPr/>
      <dgm:t>
        <a:bodyPr/>
        <a:lstStyle/>
        <a:p>
          <a:pPr rtl="1"/>
          <a:endParaRPr lang="fa-IR"/>
        </a:p>
      </dgm:t>
    </dgm:pt>
    <dgm:pt modelId="{EB2338D0-96B7-4EAE-9D6E-4DB9E468515A}" type="sibTrans" cxnId="{F9FDEA3F-32A3-42B5-A2CB-534C0683FA98}">
      <dgm:prSet/>
      <dgm:spPr/>
      <dgm:t>
        <a:bodyPr/>
        <a:lstStyle/>
        <a:p>
          <a:pPr rtl="1"/>
          <a:endParaRPr lang="fa-IR"/>
        </a:p>
      </dgm:t>
    </dgm:pt>
    <dgm:pt modelId="{16CCC4BC-286E-44A6-9686-84EA7CCACF91}">
      <dgm:prSet/>
      <dgm:spPr/>
      <dgm:t>
        <a:bodyPr/>
        <a:lstStyle/>
        <a:p>
          <a:pPr rtl="0"/>
          <a:r>
            <a:rPr lang="en-US" dirty="0"/>
            <a:t>Cross Border Coordination</a:t>
          </a:r>
          <a:endParaRPr lang="fa-IR" dirty="0"/>
        </a:p>
      </dgm:t>
    </dgm:pt>
    <dgm:pt modelId="{CE377229-4828-42AA-9F95-E03C902BC128}" type="parTrans" cxnId="{140409B3-F3CD-460F-9DCC-67E254403E3E}">
      <dgm:prSet/>
      <dgm:spPr/>
      <dgm:t>
        <a:bodyPr/>
        <a:lstStyle/>
        <a:p>
          <a:pPr rtl="1"/>
          <a:endParaRPr lang="fa-IR"/>
        </a:p>
      </dgm:t>
    </dgm:pt>
    <dgm:pt modelId="{6A308B25-6A3D-4A0C-B239-53D9AAD6427B}" type="sibTrans" cxnId="{140409B3-F3CD-460F-9DCC-67E254403E3E}">
      <dgm:prSet/>
      <dgm:spPr/>
      <dgm:t>
        <a:bodyPr/>
        <a:lstStyle/>
        <a:p>
          <a:pPr rtl="1"/>
          <a:endParaRPr lang="fa-IR"/>
        </a:p>
      </dgm:t>
    </dgm:pt>
    <dgm:pt modelId="{8579DDAF-445D-4811-8749-684DD8C8ABEE}">
      <dgm:prSet phldrT="[Text]"/>
      <dgm:spPr/>
      <dgm:t>
        <a:bodyPr/>
        <a:lstStyle/>
        <a:p>
          <a:pPr algn="ctr" rtl="0"/>
          <a:r>
            <a:rPr lang="en-US" dirty="0"/>
            <a:t>4</a:t>
          </a:r>
          <a:endParaRPr lang="fa-IR" dirty="0"/>
        </a:p>
      </dgm:t>
    </dgm:pt>
    <dgm:pt modelId="{FB414795-0A26-4AA0-9373-45888837CE15}" type="sibTrans" cxnId="{800364EB-CDE5-48AE-BE58-55AFA3D3FA18}">
      <dgm:prSet/>
      <dgm:spPr/>
      <dgm:t>
        <a:bodyPr/>
        <a:lstStyle/>
        <a:p>
          <a:pPr rtl="1"/>
          <a:endParaRPr lang="fa-IR"/>
        </a:p>
      </dgm:t>
    </dgm:pt>
    <dgm:pt modelId="{2704C81C-6DF0-461C-B02D-ED979EA6B9AC}" type="parTrans" cxnId="{800364EB-CDE5-48AE-BE58-55AFA3D3FA18}">
      <dgm:prSet/>
      <dgm:spPr/>
      <dgm:t>
        <a:bodyPr/>
        <a:lstStyle/>
        <a:p>
          <a:pPr rtl="1"/>
          <a:endParaRPr lang="fa-IR"/>
        </a:p>
      </dgm:t>
    </dgm:pt>
    <dgm:pt modelId="{561CE5B8-394D-4988-8E2A-606C67E92775}" type="pres">
      <dgm:prSet presAssocID="{1D8965B6-1FAF-46B8-8B0B-0703C6E7F9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5E042AF-0A49-4FDA-84E5-C4543DA77332}" type="pres">
      <dgm:prSet presAssocID="{BA8A0D5F-D013-494E-A918-764EFF49203C}" presName="composite" presStyleCnt="0"/>
      <dgm:spPr/>
    </dgm:pt>
    <dgm:pt modelId="{ED5060AC-5011-4911-AD86-50B3BA1EF901}" type="pres">
      <dgm:prSet presAssocID="{BA8A0D5F-D013-494E-A918-764EFF49203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986DB9D-A765-4503-A900-45610AF482EF}" type="pres">
      <dgm:prSet presAssocID="{BA8A0D5F-D013-494E-A918-764EFF49203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E87BC4E-C924-454C-A9B5-DC183DAC76F5}" type="pres">
      <dgm:prSet presAssocID="{B1A4D3FA-0546-45D7-8F06-5D393E9607B6}" presName="sp" presStyleCnt="0"/>
      <dgm:spPr/>
    </dgm:pt>
    <dgm:pt modelId="{1A3C405D-05ED-4C0A-8479-6DA3475E3D01}" type="pres">
      <dgm:prSet presAssocID="{0937CDFE-800B-4428-A786-6FF6DC6D2A02}" presName="composite" presStyleCnt="0"/>
      <dgm:spPr/>
    </dgm:pt>
    <dgm:pt modelId="{B50BB328-C485-4997-9EC0-402EDC840561}" type="pres">
      <dgm:prSet presAssocID="{0937CDFE-800B-4428-A786-6FF6DC6D2A0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FA3E292-CDB3-4A5E-91EC-0E0E57032828}" type="pres">
      <dgm:prSet presAssocID="{0937CDFE-800B-4428-A786-6FF6DC6D2A0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E2F1015-E2B0-4578-B124-755AA7399B9B}" type="pres">
      <dgm:prSet presAssocID="{594ABEA2-A6B9-4CA7-99F3-39BC98A34149}" presName="sp" presStyleCnt="0"/>
      <dgm:spPr/>
    </dgm:pt>
    <dgm:pt modelId="{6CB97A7A-3184-4BAF-BFC8-26290F77DC4E}" type="pres">
      <dgm:prSet presAssocID="{23E3027B-77FF-4BA9-BBDF-5DB7C016EEFC}" presName="composite" presStyleCnt="0"/>
      <dgm:spPr/>
    </dgm:pt>
    <dgm:pt modelId="{5F12DD25-3401-459A-9321-5CC4F26E906A}" type="pres">
      <dgm:prSet presAssocID="{23E3027B-77FF-4BA9-BBDF-5DB7C016EEF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F8FA7AA-3FD6-4E74-91EC-F2836DC852D8}" type="pres">
      <dgm:prSet presAssocID="{23E3027B-77FF-4BA9-BBDF-5DB7C016EEF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71FC3E6-7716-4D71-8E3E-1CA2405D95E5}" type="pres">
      <dgm:prSet presAssocID="{DCC3FABC-4000-4427-BAC9-8E7AC5D71A86}" presName="sp" presStyleCnt="0"/>
      <dgm:spPr/>
    </dgm:pt>
    <dgm:pt modelId="{93093841-11F2-4E5B-A1BD-ECCD19629EA0}" type="pres">
      <dgm:prSet presAssocID="{8579DDAF-445D-4811-8749-684DD8C8ABEE}" presName="composite" presStyleCnt="0"/>
      <dgm:spPr/>
    </dgm:pt>
    <dgm:pt modelId="{640EDE60-070D-4379-9BB0-59DAA9CE8753}" type="pres">
      <dgm:prSet presAssocID="{8579DDAF-445D-4811-8749-684DD8C8ABE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6CFB97C-E258-4FA9-95DD-AAE05EE26AA9}" type="pres">
      <dgm:prSet presAssocID="{8579DDAF-445D-4811-8749-684DD8C8ABE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2DEA61C-0BC5-4DD0-8FE5-D0F547A12380}" type="pres">
      <dgm:prSet presAssocID="{FB414795-0A26-4AA0-9373-45888837CE15}" presName="sp" presStyleCnt="0"/>
      <dgm:spPr/>
    </dgm:pt>
    <dgm:pt modelId="{D2B371AF-B021-470B-B061-9F6DA46E8DA9}" type="pres">
      <dgm:prSet presAssocID="{FB591C73-B4CE-4D65-BEA0-371E5BBA0777}" presName="composite" presStyleCnt="0"/>
      <dgm:spPr/>
    </dgm:pt>
    <dgm:pt modelId="{B8AF0FC9-D2E3-42C5-8812-3027EBDB3286}" type="pres">
      <dgm:prSet presAssocID="{FB591C73-B4CE-4D65-BEA0-371E5BBA077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AA1C34D-C598-4DA7-90F9-F5AFCC7D20D0}" type="pres">
      <dgm:prSet presAssocID="{FB591C73-B4CE-4D65-BEA0-371E5BBA077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5B93A8E-2C7B-41AF-BADB-8CE55DD8CEF2}" srcId="{FB591C73-B4CE-4D65-BEA0-371E5BBA0777}" destId="{6561637E-09BC-4E00-9351-CC28A4CE5D2B}" srcOrd="0" destOrd="0" parTransId="{EC23BE3D-FDC9-4793-A6E1-3B73C03B1F71}" sibTransId="{4AEB2642-84D7-4A2C-A7B6-752BCA354A50}"/>
    <dgm:cxn modelId="{4D79642B-5C1E-4BC3-9B57-B9FDEFA1F349}" type="presOf" srcId="{BA8A0D5F-D013-494E-A918-764EFF49203C}" destId="{ED5060AC-5011-4911-AD86-50B3BA1EF901}" srcOrd="0" destOrd="0" presId="urn:microsoft.com/office/officeart/2005/8/layout/chevron2"/>
    <dgm:cxn modelId="{4F31C753-6DB7-4E8B-8418-4929BF6322E1}" type="presOf" srcId="{21B18C46-C494-4D13-A4FE-09634E518712}" destId="{4986DB9D-A765-4503-A900-45610AF482EF}" srcOrd="0" destOrd="0" presId="urn:microsoft.com/office/officeart/2005/8/layout/chevron2"/>
    <dgm:cxn modelId="{47BAACF4-8195-4F50-9A3E-D9AAD29B63A9}" type="presOf" srcId="{FB591C73-B4CE-4D65-BEA0-371E5BBA0777}" destId="{B8AF0FC9-D2E3-42C5-8812-3027EBDB3286}" srcOrd="0" destOrd="0" presId="urn:microsoft.com/office/officeart/2005/8/layout/chevron2"/>
    <dgm:cxn modelId="{140409B3-F3CD-460F-9DCC-67E254403E3E}" srcId="{8579DDAF-445D-4811-8749-684DD8C8ABEE}" destId="{16CCC4BC-286E-44A6-9686-84EA7CCACF91}" srcOrd="0" destOrd="0" parTransId="{CE377229-4828-42AA-9F95-E03C902BC128}" sibTransId="{6A308B25-6A3D-4A0C-B239-53D9AAD6427B}"/>
    <dgm:cxn modelId="{6103FB0A-F5F0-4F66-8ED1-4A23D9633238}" type="presOf" srcId="{4C348DB0-2304-476F-A119-25608C4A6B42}" destId="{1FA3E292-CDB3-4A5E-91EC-0E0E57032828}" srcOrd="0" destOrd="0" presId="urn:microsoft.com/office/officeart/2005/8/layout/chevron2"/>
    <dgm:cxn modelId="{5A02F37D-18B4-4A05-9606-8D5A1ADBEDFA}" srcId="{1D8965B6-1FAF-46B8-8B0B-0703C6E7F9C8}" destId="{FB591C73-B4CE-4D65-BEA0-371E5BBA0777}" srcOrd="4" destOrd="0" parTransId="{E981C729-6A1A-44BC-AA7B-85719B3F7F11}" sibTransId="{6FDF3D17-79E6-4BE4-B1A1-C034DBD20AF5}"/>
    <dgm:cxn modelId="{4C4D13C0-BF9A-4FE5-B79A-429E07FCDE8C}" srcId="{0937CDFE-800B-4428-A786-6FF6DC6D2A02}" destId="{4C348DB0-2304-476F-A119-25608C4A6B42}" srcOrd="0" destOrd="0" parTransId="{5EC49116-9904-44FB-8458-B9F6A989ACC7}" sibTransId="{BF29D566-0D16-42CB-870E-550C9F9DAC02}"/>
    <dgm:cxn modelId="{800364EB-CDE5-48AE-BE58-55AFA3D3FA18}" srcId="{1D8965B6-1FAF-46B8-8B0B-0703C6E7F9C8}" destId="{8579DDAF-445D-4811-8749-684DD8C8ABEE}" srcOrd="3" destOrd="0" parTransId="{2704C81C-6DF0-461C-B02D-ED979EA6B9AC}" sibTransId="{FB414795-0A26-4AA0-9373-45888837CE15}"/>
    <dgm:cxn modelId="{DE1B4794-99C8-4F65-8804-B71D8753081E}" srcId="{1D8965B6-1FAF-46B8-8B0B-0703C6E7F9C8}" destId="{23E3027B-77FF-4BA9-BBDF-5DB7C016EEFC}" srcOrd="2" destOrd="0" parTransId="{1565A8E9-C7A6-44C7-A626-950605188FFD}" sibTransId="{DCC3FABC-4000-4427-BAC9-8E7AC5D71A86}"/>
    <dgm:cxn modelId="{80599C80-3C96-4EB1-8813-1DF67E6AD98E}" srcId="{1D8965B6-1FAF-46B8-8B0B-0703C6E7F9C8}" destId="{0937CDFE-800B-4428-A786-6FF6DC6D2A02}" srcOrd="1" destOrd="0" parTransId="{F759C2F5-B593-4CDB-842F-3ACCDEED6D4D}" sibTransId="{594ABEA2-A6B9-4CA7-99F3-39BC98A34149}"/>
    <dgm:cxn modelId="{6E756A2B-1B9F-427B-8BAD-DAC4F0792D8C}" srcId="{BA8A0D5F-D013-494E-A918-764EFF49203C}" destId="{21B18C46-C494-4D13-A4FE-09634E518712}" srcOrd="0" destOrd="0" parTransId="{138640AE-3C96-49F3-95B5-6B036D914D6E}" sibTransId="{F0833F40-E732-49C4-85F4-D25973D3B585}"/>
    <dgm:cxn modelId="{BC348061-2C41-4F26-BD25-7F3EAF09C1AF}" type="presOf" srcId="{0937CDFE-800B-4428-A786-6FF6DC6D2A02}" destId="{B50BB328-C485-4997-9EC0-402EDC840561}" srcOrd="0" destOrd="0" presId="urn:microsoft.com/office/officeart/2005/8/layout/chevron2"/>
    <dgm:cxn modelId="{7E9C43B6-A1E1-41B2-A97C-5AE0CB2A13EC}" type="presOf" srcId="{CF2EDE92-7A83-4EC2-BF9A-8F122136E6D1}" destId="{CF8FA7AA-3FD6-4E74-91EC-F2836DC852D8}" srcOrd="0" destOrd="0" presId="urn:microsoft.com/office/officeart/2005/8/layout/chevron2"/>
    <dgm:cxn modelId="{F9FDEA3F-32A3-42B5-A2CB-534C0683FA98}" srcId="{23E3027B-77FF-4BA9-BBDF-5DB7C016EEFC}" destId="{CF2EDE92-7A83-4EC2-BF9A-8F122136E6D1}" srcOrd="0" destOrd="0" parTransId="{C7B68EA9-EBA5-4FB6-BA67-333E0219BCAD}" sibTransId="{EB2338D0-96B7-4EAE-9D6E-4DB9E468515A}"/>
    <dgm:cxn modelId="{492DDB70-CADC-4CA4-9153-F07F0218758D}" type="presOf" srcId="{23E3027B-77FF-4BA9-BBDF-5DB7C016EEFC}" destId="{5F12DD25-3401-459A-9321-5CC4F26E906A}" srcOrd="0" destOrd="0" presId="urn:microsoft.com/office/officeart/2005/8/layout/chevron2"/>
    <dgm:cxn modelId="{88145298-2F51-4F2D-8D7B-51859D3B7D8B}" type="presOf" srcId="{1D8965B6-1FAF-46B8-8B0B-0703C6E7F9C8}" destId="{561CE5B8-394D-4988-8E2A-606C67E92775}" srcOrd="0" destOrd="0" presId="urn:microsoft.com/office/officeart/2005/8/layout/chevron2"/>
    <dgm:cxn modelId="{7475A09E-C297-411E-8F1C-B8B5E4295AF8}" type="presOf" srcId="{16CCC4BC-286E-44A6-9686-84EA7CCACF91}" destId="{D6CFB97C-E258-4FA9-95DD-AAE05EE26AA9}" srcOrd="0" destOrd="0" presId="urn:microsoft.com/office/officeart/2005/8/layout/chevron2"/>
    <dgm:cxn modelId="{4AE21744-1012-4AA9-B973-5B3C2737BD3D}" type="presOf" srcId="{6561637E-09BC-4E00-9351-CC28A4CE5D2B}" destId="{DAA1C34D-C598-4DA7-90F9-F5AFCC7D20D0}" srcOrd="0" destOrd="0" presId="urn:microsoft.com/office/officeart/2005/8/layout/chevron2"/>
    <dgm:cxn modelId="{91787CA6-BD68-4B87-9DB7-C2EFEBF89635}" srcId="{1D8965B6-1FAF-46B8-8B0B-0703C6E7F9C8}" destId="{BA8A0D5F-D013-494E-A918-764EFF49203C}" srcOrd="0" destOrd="0" parTransId="{65219187-8D47-4BBF-88CA-30942A7C0B53}" sibTransId="{B1A4D3FA-0546-45D7-8F06-5D393E9607B6}"/>
    <dgm:cxn modelId="{FB21E890-54C1-481E-827A-9B67A7177020}" type="presOf" srcId="{8579DDAF-445D-4811-8749-684DD8C8ABEE}" destId="{640EDE60-070D-4379-9BB0-59DAA9CE8753}" srcOrd="0" destOrd="0" presId="urn:microsoft.com/office/officeart/2005/8/layout/chevron2"/>
    <dgm:cxn modelId="{BBF3282A-C774-4F60-96FA-BDFD30DED4F1}" type="presParOf" srcId="{561CE5B8-394D-4988-8E2A-606C67E92775}" destId="{05E042AF-0A49-4FDA-84E5-C4543DA77332}" srcOrd="0" destOrd="0" presId="urn:microsoft.com/office/officeart/2005/8/layout/chevron2"/>
    <dgm:cxn modelId="{94817E45-823B-4E12-BA3F-01F711189470}" type="presParOf" srcId="{05E042AF-0A49-4FDA-84E5-C4543DA77332}" destId="{ED5060AC-5011-4911-AD86-50B3BA1EF901}" srcOrd="0" destOrd="0" presId="urn:microsoft.com/office/officeart/2005/8/layout/chevron2"/>
    <dgm:cxn modelId="{6F18EDA6-636C-48DE-9332-DEE3B77455B3}" type="presParOf" srcId="{05E042AF-0A49-4FDA-84E5-C4543DA77332}" destId="{4986DB9D-A765-4503-A900-45610AF482EF}" srcOrd="1" destOrd="0" presId="urn:microsoft.com/office/officeart/2005/8/layout/chevron2"/>
    <dgm:cxn modelId="{4BDBD85B-C092-47C9-997B-36AB9ED92AEC}" type="presParOf" srcId="{561CE5B8-394D-4988-8E2A-606C67E92775}" destId="{1E87BC4E-C924-454C-A9B5-DC183DAC76F5}" srcOrd="1" destOrd="0" presId="urn:microsoft.com/office/officeart/2005/8/layout/chevron2"/>
    <dgm:cxn modelId="{2A67B9D7-1F0B-4301-9B96-F144BDC3CAFA}" type="presParOf" srcId="{561CE5B8-394D-4988-8E2A-606C67E92775}" destId="{1A3C405D-05ED-4C0A-8479-6DA3475E3D01}" srcOrd="2" destOrd="0" presId="urn:microsoft.com/office/officeart/2005/8/layout/chevron2"/>
    <dgm:cxn modelId="{44BD8548-3BCB-4959-8322-137145041077}" type="presParOf" srcId="{1A3C405D-05ED-4C0A-8479-6DA3475E3D01}" destId="{B50BB328-C485-4997-9EC0-402EDC840561}" srcOrd="0" destOrd="0" presId="urn:microsoft.com/office/officeart/2005/8/layout/chevron2"/>
    <dgm:cxn modelId="{2B9F7AC8-B80F-4E6C-8421-A111045F339F}" type="presParOf" srcId="{1A3C405D-05ED-4C0A-8479-6DA3475E3D01}" destId="{1FA3E292-CDB3-4A5E-91EC-0E0E57032828}" srcOrd="1" destOrd="0" presId="urn:microsoft.com/office/officeart/2005/8/layout/chevron2"/>
    <dgm:cxn modelId="{D15D967D-745D-44D2-B1EB-A1733E4379EA}" type="presParOf" srcId="{561CE5B8-394D-4988-8E2A-606C67E92775}" destId="{6E2F1015-E2B0-4578-B124-755AA7399B9B}" srcOrd="3" destOrd="0" presId="urn:microsoft.com/office/officeart/2005/8/layout/chevron2"/>
    <dgm:cxn modelId="{686C2AE4-FA1D-4B6B-882D-B202558C7395}" type="presParOf" srcId="{561CE5B8-394D-4988-8E2A-606C67E92775}" destId="{6CB97A7A-3184-4BAF-BFC8-26290F77DC4E}" srcOrd="4" destOrd="0" presId="urn:microsoft.com/office/officeart/2005/8/layout/chevron2"/>
    <dgm:cxn modelId="{CEF87C86-94C2-4AEF-ADD8-E3F48B941BBC}" type="presParOf" srcId="{6CB97A7A-3184-4BAF-BFC8-26290F77DC4E}" destId="{5F12DD25-3401-459A-9321-5CC4F26E906A}" srcOrd="0" destOrd="0" presId="urn:microsoft.com/office/officeart/2005/8/layout/chevron2"/>
    <dgm:cxn modelId="{7BE45A21-5B53-475C-8C0D-9159326C3198}" type="presParOf" srcId="{6CB97A7A-3184-4BAF-BFC8-26290F77DC4E}" destId="{CF8FA7AA-3FD6-4E74-91EC-F2836DC852D8}" srcOrd="1" destOrd="0" presId="urn:microsoft.com/office/officeart/2005/8/layout/chevron2"/>
    <dgm:cxn modelId="{C6EF29D3-3571-4E45-BB7D-0314C5C66602}" type="presParOf" srcId="{561CE5B8-394D-4988-8E2A-606C67E92775}" destId="{771FC3E6-7716-4D71-8E3E-1CA2405D95E5}" srcOrd="5" destOrd="0" presId="urn:microsoft.com/office/officeart/2005/8/layout/chevron2"/>
    <dgm:cxn modelId="{9CD026DD-A827-4E72-80F3-5A209FA01F77}" type="presParOf" srcId="{561CE5B8-394D-4988-8E2A-606C67E92775}" destId="{93093841-11F2-4E5B-A1BD-ECCD19629EA0}" srcOrd="6" destOrd="0" presId="urn:microsoft.com/office/officeart/2005/8/layout/chevron2"/>
    <dgm:cxn modelId="{E9FB628D-562F-4A58-BA89-29763DDFC220}" type="presParOf" srcId="{93093841-11F2-4E5B-A1BD-ECCD19629EA0}" destId="{640EDE60-070D-4379-9BB0-59DAA9CE8753}" srcOrd="0" destOrd="0" presId="urn:microsoft.com/office/officeart/2005/8/layout/chevron2"/>
    <dgm:cxn modelId="{0C8B7A50-4E81-4D88-AE04-706F823472D1}" type="presParOf" srcId="{93093841-11F2-4E5B-A1BD-ECCD19629EA0}" destId="{D6CFB97C-E258-4FA9-95DD-AAE05EE26AA9}" srcOrd="1" destOrd="0" presId="urn:microsoft.com/office/officeart/2005/8/layout/chevron2"/>
    <dgm:cxn modelId="{B92D2E0B-0215-4E75-AB2B-4A27676AC04B}" type="presParOf" srcId="{561CE5B8-394D-4988-8E2A-606C67E92775}" destId="{72DEA61C-0BC5-4DD0-8FE5-D0F547A12380}" srcOrd="7" destOrd="0" presId="urn:microsoft.com/office/officeart/2005/8/layout/chevron2"/>
    <dgm:cxn modelId="{BC7432E0-E2B6-4906-A0BA-551592814A61}" type="presParOf" srcId="{561CE5B8-394D-4988-8E2A-606C67E92775}" destId="{D2B371AF-B021-470B-B061-9F6DA46E8DA9}" srcOrd="8" destOrd="0" presId="urn:microsoft.com/office/officeart/2005/8/layout/chevron2"/>
    <dgm:cxn modelId="{7ED4209B-F9A0-4562-AA7A-F13EA1349EB7}" type="presParOf" srcId="{D2B371AF-B021-470B-B061-9F6DA46E8DA9}" destId="{B8AF0FC9-D2E3-42C5-8812-3027EBDB3286}" srcOrd="0" destOrd="0" presId="urn:microsoft.com/office/officeart/2005/8/layout/chevron2"/>
    <dgm:cxn modelId="{E0942E33-DD03-4212-9959-4235237B6E76}" type="presParOf" srcId="{D2B371AF-B021-470B-B061-9F6DA46E8DA9}" destId="{DAA1C34D-C598-4DA7-90F9-F5AFCC7D20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91171-F3B6-4C65-A1DE-0CA4F60076D2}">
      <dsp:nvSpPr>
        <dsp:cNvPr id="0" name=""/>
        <dsp:cNvSpPr/>
      </dsp:nvSpPr>
      <dsp:spPr>
        <a:xfrm>
          <a:off x="419099" y="549418"/>
          <a:ext cx="7543800" cy="68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Background</a:t>
          </a:r>
          <a:endParaRPr lang="en-US" sz="2400" b="1" kern="1200" dirty="0"/>
        </a:p>
      </dsp:txBody>
      <dsp:txXfrm>
        <a:off x="419099" y="549418"/>
        <a:ext cx="7543800" cy="685800"/>
      </dsp:txXfrm>
    </dsp:sp>
    <dsp:sp modelId="{012B88AC-11B1-400E-894D-23DEE1E5FBC3}">
      <dsp:nvSpPr>
        <dsp:cNvPr id="0" name=""/>
        <dsp:cNvSpPr/>
      </dsp:nvSpPr>
      <dsp:spPr>
        <a:xfrm>
          <a:off x="419099" y="1235218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01AD2E-B401-4790-BEC1-1A7DCA2D6ED4}">
      <dsp:nvSpPr>
        <dsp:cNvPr id="0" name=""/>
        <dsp:cNvSpPr/>
      </dsp:nvSpPr>
      <dsp:spPr>
        <a:xfrm>
          <a:off x="1483614" y="1235218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BF5256-C0B7-431C-94E5-DE28DF6FD4E5}">
      <dsp:nvSpPr>
        <dsp:cNvPr id="0" name=""/>
        <dsp:cNvSpPr/>
      </dsp:nvSpPr>
      <dsp:spPr>
        <a:xfrm>
          <a:off x="2548128" y="1235218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D8ADE3-8E42-46E1-A4CA-71AD443740A4}">
      <dsp:nvSpPr>
        <dsp:cNvPr id="0" name=""/>
        <dsp:cNvSpPr/>
      </dsp:nvSpPr>
      <dsp:spPr>
        <a:xfrm>
          <a:off x="3612642" y="1235218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962D36-9048-4575-8BF0-6FC6850CC344}">
      <dsp:nvSpPr>
        <dsp:cNvPr id="0" name=""/>
        <dsp:cNvSpPr/>
      </dsp:nvSpPr>
      <dsp:spPr>
        <a:xfrm>
          <a:off x="4677156" y="1235218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499878-B011-4681-B939-E6C233FDFC4A}">
      <dsp:nvSpPr>
        <dsp:cNvPr id="0" name=""/>
        <dsp:cNvSpPr/>
      </dsp:nvSpPr>
      <dsp:spPr>
        <a:xfrm>
          <a:off x="5741670" y="1235218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AFAD46-F0A0-4000-969D-E8BCBC8AAEA9}">
      <dsp:nvSpPr>
        <dsp:cNvPr id="0" name=""/>
        <dsp:cNvSpPr/>
      </dsp:nvSpPr>
      <dsp:spPr>
        <a:xfrm>
          <a:off x="6806184" y="1235218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BF1CD2-28D5-4327-9B4A-2658F24AEAAC}">
      <dsp:nvSpPr>
        <dsp:cNvPr id="0" name=""/>
        <dsp:cNvSpPr/>
      </dsp:nvSpPr>
      <dsp:spPr>
        <a:xfrm>
          <a:off x="419099" y="1519511"/>
          <a:ext cx="7543800" cy="68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Events of SATRC WG on Spectrum</a:t>
          </a:r>
          <a:endParaRPr lang="en-US" sz="2400" b="1" kern="1200" dirty="0"/>
        </a:p>
      </dsp:txBody>
      <dsp:txXfrm>
        <a:off x="419099" y="1519511"/>
        <a:ext cx="7543800" cy="685800"/>
      </dsp:txXfrm>
    </dsp:sp>
    <dsp:sp modelId="{CDC37840-AFFC-47CC-972C-C0FAB957A8B3}">
      <dsp:nvSpPr>
        <dsp:cNvPr id="0" name=""/>
        <dsp:cNvSpPr/>
      </dsp:nvSpPr>
      <dsp:spPr>
        <a:xfrm>
          <a:off x="419099" y="2205311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1E0999-1A5F-4F73-A6C3-35BF3600682D}">
      <dsp:nvSpPr>
        <dsp:cNvPr id="0" name=""/>
        <dsp:cNvSpPr/>
      </dsp:nvSpPr>
      <dsp:spPr>
        <a:xfrm>
          <a:off x="1483614" y="2205311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C1A1D6-2109-445F-98E3-23F149868634}">
      <dsp:nvSpPr>
        <dsp:cNvPr id="0" name=""/>
        <dsp:cNvSpPr/>
      </dsp:nvSpPr>
      <dsp:spPr>
        <a:xfrm>
          <a:off x="2548128" y="2205311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E221DB-4037-46A7-86DF-DD5DF73618EF}">
      <dsp:nvSpPr>
        <dsp:cNvPr id="0" name=""/>
        <dsp:cNvSpPr/>
      </dsp:nvSpPr>
      <dsp:spPr>
        <a:xfrm>
          <a:off x="3612642" y="2205311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CC065F-40A5-4A1E-AD15-DCD0BCEEEA30}">
      <dsp:nvSpPr>
        <dsp:cNvPr id="0" name=""/>
        <dsp:cNvSpPr/>
      </dsp:nvSpPr>
      <dsp:spPr>
        <a:xfrm>
          <a:off x="4677156" y="2205311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97B1A9-628A-448D-96ED-C86F1FC9E01C}">
      <dsp:nvSpPr>
        <dsp:cNvPr id="0" name=""/>
        <dsp:cNvSpPr/>
      </dsp:nvSpPr>
      <dsp:spPr>
        <a:xfrm>
          <a:off x="5741670" y="2205311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1D0C65-3598-4A73-8708-A2834AC02B3A}">
      <dsp:nvSpPr>
        <dsp:cNvPr id="0" name=""/>
        <dsp:cNvSpPr/>
      </dsp:nvSpPr>
      <dsp:spPr>
        <a:xfrm>
          <a:off x="6806184" y="2205311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148030-8925-4D64-A8A8-87EFCEC6C84F}">
      <dsp:nvSpPr>
        <dsp:cNvPr id="0" name=""/>
        <dsp:cNvSpPr/>
      </dsp:nvSpPr>
      <dsp:spPr>
        <a:xfrm>
          <a:off x="419099" y="2489604"/>
          <a:ext cx="7543800" cy="68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Work Items of WG on Spectrum</a:t>
          </a:r>
          <a:endParaRPr lang="en-US" sz="2400" b="1" kern="1200" dirty="0"/>
        </a:p>
      </dsp:txBody>
      <dsp:txXfrm>
        <a:off x="419099" y="2489604"/>
        <a:ext cx="7543800" cy="685800"/>
      </dsp:txXfrm>
    </dsp:sp>
    <dsp:sp modelId="{C983C59E-93DC-4C31-952F-3A6679E575F0}">
      <dsp:nvSpPr>
        <dsp:cNvPr id="0" name=""/>
        <dsp:cNvSpPr/>
      </dsp:nvSpPr>
      <dsp:spPr>
        <a:xfrm>
          <a:off x="419099" y="3175404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1A820B-21FF-408A-B3C6-46A0859DD590}">
      <dsp:nvSpPr>
        <dsp:cNvPr id="0" name=""/>
        <dsp:cNvSpPr/>
      </dsp:nvSpPr>
      <dsp:spPr>
        <a:xfrm>
          <a:off x="1483614" y="3175404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33C09-C9A9-4542-9DCF-D56B07ADFC25}">
      <dsp:nvSpPr>
        <dsp:cNvPr id="0" name=""/>
        <dsp:cNvSpPr/>
      </dsp:nvSpPr>
      <dsp:spPr>
        <a:xfrm>
          <a:off x="2548128" y="3175404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8D4227-71BA-463F-9035-B0166A8008C1}">
      <dsp:nvSpPr>
        <dsp:cNvPr id="0" name=""/>
        <dsp:cNvSpPr/>
      </dsp:nvSpPr>
      <dsp:spPr>
        <a:xfrm>
          <a:off x="3612642" y="3175404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4DF9BC-A700-481C-A993-85C803E3E13B}">
      <dsp:nvSpPr>
        <dsp:cNvPr id="0" name=""/>
        <dsp:cNvSpPr/>
      </dsp:nvSpPr>
      <dsp:spPr>
        <a:xfrm>
          <a:off x="4677156" y="3175404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A1CCAE-6242-4759-8172-516733389B18}">
      <dsp:nvSpPr>
        <dsp:cNvPr id="0" name=""/>
        <dsp:cNvSpPr/>
      </dsp:nvSpPr>
      <dsp:spPr>
        <a:xfrm>
          <a:off x="5741670" y="3175404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115D25-49A9-488B-BB33-1BB0E029052B}">
      <dsp:nvSpPr>
        <dsp:cNvPr id="0" name=""/>
        <dsp:cNvSpPr/>
      </dsp:nvSpPr>
      <dsp:spPr>
        <a:xfrm>
          <a:off x="6806184" y="3175404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F48712-AAB4-4F47-A4CC-4E2FAF8C83E5}">
      <dsp:nvSpPr>
        <dsp:cNvPr id="0" name=""/>
        <dsp:cNvSpPr/>
      </dsp:nvSpPr>
      <dsp:spPr>
        <a:xfrm>
          <a:off x="419099" y="3459696"/>
          <a:ext cx="7543800" cy="68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Reports </a:t>
          </a:r>
          <a:endParaRPr lang="en-US" sz="2400" b="1" kern="1200" dirty="0"/>
        </a:p>
      </dsp:txBody>
      <dsp:txXfrm>
        <a:off x="419099" y="3459696"/>
        <a:ext cx="7543800" cy="685800"/>
      </dsp:txXfrm>
    </dsp:sp>
    <dsp:sp modelId="{C96F6B50-A224-495D-8647-547440813C77}">
      <dsp:nvSpPr>
        <dsp:cNvPr id="0" name=""/>
        <dsp:cNvSpPr/>
      </dsp:nvSpPr>
      <dsp:spPr>
        <a:xfrm>
          <a:off x="419099" y="4145496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3A51AA-6BFC-4D3F-9BBD-79423EDE585D}">
      <dsp:nvSpPr>
        <dsp:cNvPr id="0" name=""/>
        <dsp:cNvSpPr/>
      </dsp:nvSpPr>
      <dsp:spPr>
        <a:xfrm>
          <a:off x="1483614" y="4145496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2CDF6-9A16-4AC7-AC52-A8023CBC6AFE}">
      <dsp:nvSpPr>
        <dsp:cNvPr id="0" name=""/>
        <dsp:cNvSpPr/>
      </dsp:nvSpPr>
      <dsp:spPr>
        <a:xfrm>
          <a:off x="2548128" y="4145496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CF4EDB-03C9-48E4-B252-169944398695}">
      <dsp:nvSpPr>
        <dsp:cNvPr id="0" name=""/>
        <dsp:cNvSpPr/>
      </dsp:nvSpPr>
      <dsp:spPr>
        <a:xfrm>
          <a:off x="3612642" y="4145496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37094A-E276-4186-BFAF-5EEA35292BEC}">
      <dsp:nvSpPr>
        <dsp:cNvPr id="0" name=""/>
        <dsp:cNvSpPr/>
      </dsp:nvSpPr>
      <dsp:spPr>
        <a:xfrm>
          <a:off x="4677156" y="4145496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B2252F-FF51-4C3B-9445-B13FAF8EA165}">
      <dsp:nvSpPr>
        <dsp:cNvPr id="0" name=""/>
        <dsp:cNvSpPr/>
      </dsp:nvSpPr>
      <dsp:spPr>
        <a:xfrm>
          <a:off x="5741670" y="4145496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7F60BD-1D3F-420E-B8BA-DBA08576D95F}">
      <dsp:nvSpPr>
        <dsp:cNvPr id="0" name=""/>
        <dsp:cNvSpPr/>
      </dsp:nvSpPr>
      <dsp:spPr>
        <a:xfrm>
          <a:off x="6806184" y="4145496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0D6A8C-1704-45F4-9581-87A083CD84F9}">
      <dsp:nvSpPr>
        <dsp:cNvPr id="0" name=""/>
        <dsp:cNvSpPr/>
      </dsp:nvSpPr>
      <dsp:spPr>
        <a:xfrm>
          <a:off x="419099" y="4429789"/>
          <a:ext cx="7543800" cy="68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conclusion</a:t>
          </a:r>
          <a:endParaRPr lang="en-US" sz="2400" b="1" kern="1200" dirty="0"/>
        </a:p>
      </dsp:txBody>
      <dsp:txXfrm>
        <a:off x="419099" y="4429789"/>
        <a:ext cx="7543800" cy="685800"/>
      </dsp:txXfrm>
    </dsp:sp>
    <dsp:sp modelId="{1A52186B-1BEC-4DF4-9D7A-3A1621213A9C}">
      <dsp:nvSpPr>
        <dsp:cNvPr id="0" name=""/>
        <dsp:cNvSpPr/>
      </dsp:nvSpPr>
      <dsp:spPr>
        <a:xfrm>
          <a:off x="419099" y="5115589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24301F-75F9-4CF4-9A2C-98960874396D}">
      <dsp:nvSpPr>
        <dsp:cNvPr id="0" name=""/>
        <dsp:cNvSpPr/>
      </dsp:nvSpPr>
      <dsp:spPr>
        <a:xfrm>
          <a:off x="1483614" y="5115589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4B515C-4BAE-499B-B57D-A3D78CF30630}">
      <dsp:nvSpPr>
        <dsp:cNvPr id="0" name=""/>
        <dsp:cNvSpPr/>
      </dsp:nvSpPr>
      <dsp:spPr>
        <a:xfrm>
          <a:off x="2548128" y="5115589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6D6C92-DE57-4077-B992-DA1632A0501A}">
      <dsp:nvSpPr>
        <dsp:cNvPr id="0" name=""/>
        <dsp:cNvSpPr/>
      </dsp:nvSpPr>
      <dsp:spPr>
        <a:xfrm>
          <a:off x="3612642" y="5115589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23C923-214F-42A7-AFE6-5DA12DFDFD38}">
      <dsp:nvSpPr>
        <dsp:cNvPr id="0" name=""/>
        <dsp:cNvSpPr/>
      </dsp:nvSpPr>
      <dsp:spPr>
        <a:xfrm>
          <a:off x="4677156" y="5115589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5E560C-029F-4929-AD04-D45884C91EE2}">
      <dsp:nvSpPr>
        <dsp:cNvPr id="0" name=""/>
        <dsp:cNvSpPr/>
      </dsp:nvSpPr>
      <dsp:spPr>
        <a:xfrm>
          <a:off x="5741670" y="5115589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51D6EB-CD57-427A-9147-B007354D7601}">
      <dsp:nvSpPr>
        <dsp:cNvPr id="0" name=""/>
        <dsp:cNvSpPr/>
      </dsp:nvSpPr>
      <dsp:spPr>
        <a:xfrm>
          <a:off x="6806184" y="5115589"/>
          <a:ext cx="1005840" cy="16764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70225-1661-4B22-9040-C08DFD6F1546}">
      <dsp:nvSpPr>
        <dsp:cNvPr id="0" name=""/>
        <dsp:cNvSpPr/>
      </dsp:nvSpPr>
      <dsp:spPr>
        <a:xfrm>
          <a:off x="0" y="1480983"/>
          <a:ext cx="742952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4DA632-4E94-4712-8488-A9CBC82C95AB}">
      <dsp:nvSpPr>
        <dsp:cNvPr id="0" name=""/>
        <dsp:cNvSpPr/>
      </dsp:nvSpPr>
      <dsp:spPr>
        <a:xfrm>
          <a:off x="371476" y="521583"/>
          <a:ext cx="6848546" cy="1918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3" tIns="0" rIns="196573" bIns="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Harmonized Use of the 700 MHz Digital Dividend Band in SATRC Countries (part I) (final report)</a:t>
          </a:r>
          <a:endParaRPr lang="fa-IR" sz="2800" b="0" kern="1200" dirty="0">
            <a:solidFill>
              <a:schemeClr val="tx1"/>
            </a:solidFill>
          </a:endParaRPr>
        </a:p>
      </dsp:txBody>
      <dsp:txXfrm>
        <a:off x="465144" y="615251"/>
        <a:ext cx="6661210" cy="1731464"/>
      </dsp:txXfrm>
    </dsp:sp>
    <dsp:sp modelId="{96CB0FF3-D38D-4206-AC79-F511AF91C1CC}">
      <dsp:nvSpPr>
        <dsp:cNvPr id="0" name=""/>
        <dsp:cNvSpPr/>
      </dsp:nvSpPr>
      <dsp:spPr>
        <a:xfrm>
          <a:off x="0" y="4429383"/>
          <a:ext cx="742952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6875DF-9DFB-4819-8131-46D0EC88E9A0}">
      <dsp:nvSpPr>
        <dsp:cNvPr id="0" name=""/>
        <dsp:cNvSpPr/>
      </dsp:nvSpPr>
      <dsp:spPr>
        <a:xfrm>
          <a:off x="371476" y="3469983"/>
          <a:ext cx="6972218" cy="19188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3" tIns="0" rIns="196573" bIns="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Cross Border Coordination (final report) </a:t>
          </a:r>
          <a:endParaRPr lang="en-US" sz="2800" b="0" kern="1200" dirty="0" smtClean="0">
            <a:solidFill>
              <a:schemeClr val="tx1"/>
            </a:solidFill>
          </a:endParaRPr>
        </a:p>
      </dsp:txBody>
      <dsp:txXfrm>
        <a:off x="465144" y="3563651"/>
        <a:ext cx="6784882" cy="17314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70225-1661-4B22-9040-C08DFD6F1546}">
      <dsp:nvSpPr>
        <dsp:cNvPr id="0" name=""/>
        <dsp:cNvSpPr/>
      </dsp:nvSpPr>
      <dsp:spPr>
        <a:xfrm>
          <a:off x="0" y="765483"/>
          <a:ext cx="742952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4DA632-4E94-4712-8488-A9CBC82C95AB}">
      <dsp:nvSpPr>
        <dsp:cNvPr id="0" name=""/>
        <dsp:cNvSpPr/>
      </dsp:nvSpPr>
      <dsp:spPr>
        <a:xfrm>
          <a:off x="371476" y="27483"/>
          <a:ext cx="6848546" cy="1476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3" tIns="0" rIns="196573" bIns="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/>
            </a:rPr>
            <a:t>Study of Regional Requirements and Availability of Spectrum for Mobile Broadband</a:t>
          </a:r>
          <a:endParaRPr lang="fa-IR" sz="2800" b="1" kern="1200" dirty="0">
            <a:solidFill>
              <a:schemeClr val="tx1"/>
            </a:solidFill>
          </a:endParaRPr>
        </a:p>
      </dsp:txBody>
      <dsp:txXfrm>
        <a:off x="443528" y="99535"/>
        <a:ext cx="6704442" cy="1331896"/>
      </dsp:txXfrm>
    </dsp:sp>
    <dsp:sp modelId="{96CB0FF3-D38D-4206-AC79-F511AF91C1CC}">
      <dsp:nvSpPr>
        <dsp:cNvPr id="0" name=""/>
        <dsp:cNvSpPr/>
      </dsp:nvSpPr>
      <dsp:spPr>
        <a:xfrm>
          <a:off x="0" y="3033483"/>
          <a:ext cx="742952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6875DF-9DFB-4819-8131-46D0EC88E9A0}">
      <dsp:nvSpPr>
        <dsp:cNvPr id="0" name=""/>
        <dsp:cNvSpPr/>
      </dsp:nvSpPr>
      <dsp:spPr>
        <a:xfrm>
          <a:off x="371476" y="2295483"/>
          <a:ext cx="6972218" cy="14760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3" tIns="0" rIns="196573" bIns="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/>
            </a:rPr>
            <a:t>Market Based Methods of Spectrum in SATRC Countries</a:t>
          </a:r>
          <a:endParaRPr lang="en-US" sz="2800" b="1" kern="1200" dirty="0" smtClean="0">
            <a:solidFill>
              <a:schemeClr val="tx1"/>
            </a:solidFill>
          </a:endParaRPr>
        </a:p>
      </dsp:txBody>
      <dsp:txXfrm>
        <a:off x="443528" y="2367535"/>
        <a:ext cx="6828114" cy="1331896"/>
      </dsp:txXfrm>
    </dsp:sp>
    <dsp:sp modelId="{AF9E7CDC-6C33-4A3B-B693-F37FC48813C8}">
      <dsp:nvSpPr>
        <dsp:cNvPr id="0" name=""/>
        <dsp:cNvSpPr/>
      </dsp:nvSpPr>
      <dsp:spPr>
        <a:xfrm>
          <a:off x="0" y="5301483"/>
          <a:ext cx="742952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06B266-D810-40FA-BC26-69063CFE965A}">
      <dsp:nvSpPr>
        <dsp:cNvPr id="0" name=""/>
        <dsp:cNvSpPr/>
      </dsp:nvSpPr>
      <dsp:spPr>
        <a:xfrm>
          <a:off x="371476" y="4563483"/>
          <a:ext cx="6915218" cy="14760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3" tIns="0" rIns="196573" bIns="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Study of digital switchover plan in SATRC countries</a:t>
          </a:r>
        </a:p>
      </dsp:txBody>
      <dsp:txXfrm>
        <a:off x="443528" y="4635535"/>
        <a:ext cx="6771114" cy="13318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70225-1661-4B22-9040-C08DFD6F1546}">
      <dsp:nvSpPr>
        <dsp:cNvPr id="0" name=""/>
        <dsp:cNvSpPr/>
      </dsp:nvSpPr>
      <dsp:spPr>
        <a:xfrm>
          <a:off x="0" y="765483"/>
          <a:ext cx="742952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4DA632-4E94-4712-8488-A9CBC82C95AB}">
      <dsp:nvSpPr>
        <dsp:cNvPr id="0" name=""/>
        <dsp:cNvSpPr/>
      </dsp:nvSpPr>
      <dsp:spPr>
        <a:xfrm>
          <a:off x="371476" y="27483"/>
          <a:ext cx="6848546" cy="1476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3" tIns="0" rIns="196573" bIns="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Non-Ionizing Radiation Safety in mobile telephone bands</a:t>
          </a:r>
          <a:endParaRPr lang="fa-IR" sz="2800" b="1" kern="1200" dirty="0">
            <a:solidFill>
              <a:schemeClr val="tx1"/>
            </a:solidFill>
          </a:endParaRPr>
        </a:p>
      </dsp:txBody>
      <dsp:txXfrm>
        <a:off x="443528" y="99535"/>
        <a:ext cx="6704442" cy="1331896"/>
      </dsp:txXfrm>
    </dsp:sp>
    <dsp:sp modelId="{96CB0FF3-D38D-4206-AC79-F511AF91C1CC}">
      <dsp:nvSpPr>
        <dsp:cNvPr id="0" name=""/>
        <dsp:cNvSpPr/>
      </dsp:nvSpPr>
      <dsp:spPr>
        <a:xfrm>
          <a:off x="0" y="3033483"/>
          <a:ext cx="742952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6875DF-9DFB-4819-8131-46D0EC88E9A0}">
      <dsp:nvSpPr>
        <dsp:cNvPr id="0" name=""/>
        <dsp:cNvSpPr/>
      </dsp:nvSpPr>
      <dsp:spPr>
        <a:xfrm>
          <a:off x="371476" y="2295483"/>
          <a:ext cx="6972218" cy="14760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3" tIns="0" rIns="196573" bIns="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Spectrum re-farming in SATRC countries</a:t>
          </a:r>
        </a:p>
      </dsp:txBody>
      <dsp:txXfrm>
        <a:off x="443528" y="2367535"/>
        <a:ext cx="6828114" cy="1331896"/>
      </dsp:txXfrm>
    </dsp:sp>
    <dsp:sp modelId="{AF9E7CDC-6C33-4A3B-B693-F37FC48813C8}">
      <dsp:nvSpPr>
        <dsp:cNvPr id="0" name=""/>
        <dsp:cNvSpPr/>
      </dsp:nvSpPr>
      <dsp:spPr>
        <a:xfrm>
          <a:off x="0" y="5301483"/>
          <a:ext cx="742952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06B266-D810-40FA-BC26-69063CFE965A}">
      <dsp:nvSpPr>
        <dsp:cNvPr id="0" name=""/>
        <dsp:cNvSpPr/>
      </dsp:nvSpPr>
      <dsp:spPr>
        <a:xfrm>
          <a:off x="371476" y="4563483"/>
          <a:ext cx="6915218" cy="14760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3" tIns="0" rIns="196573" bIns="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use of spectrum resource in radio communication services in SATRC countries</a:t>
          </a:r>
        </a:p>
      </dsp:txBody>
      <dsp:txXfrm>
        <a:off x="443528" y="4635535"/>
        <a:ext cx="6771114" cy="1331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77FF3-1376-432A-B627-C8983C13B2E0}">
      <dsp:nvSpPr>
        <dsp:cNvPr id="0" name=""/>
        <dsp:cNvSpPr/>
      </dsp:nvSpPr>
      <dsp:spPr>
        <a:xfrm>
          <a:off x="150241" y="306852"/>
          <a:ext cx="2014094" cy="12957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F5015-9ECA-48C3-92C5-F84635F473DE}">
      <dsp:nvSpPr>
        <dsp:cNvPr id="0" name=""/>
        <dsp:cNvSpPr/>
      </dsp:nvSpPr>
      <dsp:spPr>
        <a:xfrm>
          <a:off x="2574007" y="1935431"/>
          <a:ext cx="3704897" cy="2288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background</a:t>
          </a:r>
          <a:r>
            <a:rPr lang="en-US" sz="5400" b="0" kern="1200" dirty="0" smtClean="0"/>
            <a:t> </a:t>
          </a:r>
          <a:endParaRPr lang="en-US" sz="5400" kern="1200" dirty="0"/>
        </a:p>
      </dsp:txBody>
      <dsp:txXfrm>
        <a:off x="2574007" y="1935431"/>
        <a:ext cx="3704897" cy="2288449"/>
      </dsp:txXfrm>
    </dsp:sp>
    <dsp:sp modelId="{5D9B9E55-2549-457D-85B5-C61B51C0EE23}">
      <dsp:nvSpPr>
        <dsp:cNvPr id="0" name=""/>
        <dsp:cNvSpPr/>
      </dsp:nvSpPr>
      <dsp:spPr>
        <a:xfrm>
          <a:off x="2247124" y="1608829"/>
          <a:ext cx="889772" cy="89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AE9EE2-6431-4CFE-9549-29F5FA2D6AAC}">
      <dsp:nvSpPr>
        <dsp:cNvPr id="0" name=""/>
        <dsp:cNvSpPr/>
      </dsp:nvSpPr>
      <dsp:spPr>
        <a:xfrm rot="5400000">
          <a:off x="5741670" y="1608944"/>
          <a:ext cx="890002" cy="88977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B76791-013E-4EAD-AB52-01C0C4B4046A}">
      <dsp:nvSpPr>
        <dsp:cNvPr id="0" name=""/>
        <dsp:cNvSpPr/>
      </dsp:nvSpPr>
      <dsp:spPr>
        <a:xfrm rot="16200000">
          <a:off x="2247009" y="3661043"/>
          <a:ext cx="890002" cy="88977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81337-0E0F-4C18-9A16-90ACB02AD1E5}">
      <dsp:nvSpPr>
        <dsp:cNvPr id="0" name=""/>
        <dsp:cNvSpPr/>
      </dsp:nvSpPr>
      <dsp:spPr>
        <a:xfrm rot="10800000">
          <a:off x="5741785" y="3660928"/>
          <a:ext cx="889772" cy="89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78BF1-0511-4C0F-8DBF-177184CC874C}">
      <dsp:nvSpPr>
        <dsp:cNvPr id="0" name=""/>
        <dsp:cNvSpPr/>
      </dsp:nvSpPr>
      <dsp:spPr>
        <a:xfrm>
          <a:off x="2093960" y="525752"/>
          <a:ext cx="5626330" cy="5626330"/>
        </a:xfrm>
        <a:prstGeom prst="blockArc">
          <a:avLst>
            <a:gd name="adj1" fmla="val 13799990"/>
            <a:gd name="adj2" fmla="val 16199990"/>
            <a:gd name="adj3" fmla="val 306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8D393-7ABC-418E-A95F-D63877587922}">
      <dsp:nvSpPr>
        <dsp:cNvPr id="0" name=""/>
        <dsp:cNvSpPr/>
      </dsp:nvSpPr>
      <dsp:spPr>
        <a:xfrm>
          <a:off x="2093958" y="525754"/>
          <a:ext cx="5626330" cy="5626330"/>
        </a:xfrm>
        <a:prstGeom prst="blockArc">
          <a:avLst>
            <a:gd name="adj1" fmla="val 11400002"/>
            <a:gd name="adj2" fmla="val 13799994"/>
            <a:gd name="adj3" fmla="val 3061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82C7E-7CBA-4313-878B-9DB1F9F66EFB}">
      <dsp:nvSpPr>
        <dsp:cNvPr id="0" name=""/>
        <dsp:cNvSpPr/>
      </dsp:nvSpPr>
      <dsp:spPr>
        <a:xfrm>
          <a:off x="2093955" y="525770"/>
          <a:ext cx="5626330" cy="5626330"/>
        </a:xfrm>
        <a:prstGeom prst="blockArc">
          <a:avLst>
            <a:gd name="adj1" fmla="val 9000022"/>
            <a:gd name="adj2" fmla="val 11400023"/>
            <a:gd name="adj3" fmla="val 3061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1B676-41AD-457E-AAE5-2E598FD6B03F}">
      <dsp:nvSpPr>
        <dsp:cNvPr id="0" name=""/>
        <dsp:cNvSpPr/>
      </dsp:nvSpPr>
      <dsp:spPr>
        <a:xfrm>
          <a:off x="2106007" y="546858"/>
          <a:ext cx="5626330" cy="5626330"/>
        </a:xfrm>
        <a:prstGeom prst="blockArc">
          <a:avLst>
            <a:gd name="adj1" fmla="val 6629695"/>
            <a:gd name="adj2" fmla="val 9030166"/>
            <a:gd name="adj3" fmla="val 3061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769EF-5B3B-4E80-AF01-F37B874079D5}">
      <dsp:nvSpPr>
        <dsp:cNvPr id="0" name=""/>
        <dsp:cNvSpPr/>
      </dsp:nvSpPr>
      <dsp:spPr>
        <a:xfrm>
          <a:off x="2071262" y="534135"/>
          <a:ext cx="5626330" cy="5626330"/>
        </a:xfrm>
        <a:prstGeom prst="blockArc">
          <a:avLst>
            <a:gd name="adj1" fmla="val 4169977"/>
            <a:gd name="adj2" fmla="val 6583776"/>
            <a:gd name="adj3" fmla="val 3061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84174-BA71-4C45-97AA-C58C3E9F67AA}">
      <dsp:nvSpPr>
        <dsp:cNvPr id="0" name=""/>
        <dsp:cNvSpPr/>
      </dsp:nvSpPr>
      <dsp:spPr>
        <a:xfrm>
          <a:off x="2093934" y="525771"/>
          <a:ext cx="5626330" cy="5626330"/>
        </a:xfrm>
        <a:prstGeom prst="blockArc">
          <a:avLst>
            <a:gd name="adj1" fmla="val 1799968"/>
            <a:gd name="adj2" fmla="val 4199967"/>
            <a:gd name="adj3" fmla="val 3061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78E7F-A4A8-44A7-B549-C5ECF312A3CD}">
      <dsp:nvSpPr>
        <dsp:cNvPr id="0" name=""/>
        <dsp:cNvSpPr/>
      </dsp:nvSpPr>
      <dsp:spPr>
        <a:xfrm>
          <a:off x="2093957" y="525732"/>
          <a:ext cx="5626330" cy="5626330"/>
        </a:xfrm>
        <a:prstGeom prst="blockArc">
          <a:avLst>
            <a:gd name="adj1" fmla="val 21000022"/>
            <a:gd name="adj2" fmla="val 1800023"/>
            <a:gd name="adj3" fmla="val 3061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78ADB-C726-4686-AD5B-7F7EAB524A03}">
      <dsp:nvSpPr>
        <dsp:cNvPr id="0" name=""/>
        <dsp:cNvSpPr/>
      </dsp:nvSpPr>
      <dsp:spPr>
        <a:xfrm>
          <a:off x="2093961" y="525755"/>
          <a:ext cx="5626330" cy="5626330"/>
        </a:xfrm>
        <a:prstGeom prst="blockArc">
          <a:avLst>
            <a:gd name="adj1" fmla="val 18599992"/>
            <a:gd name="adj2" fmla="val 20999993"/>
            <a:gd name="adj3" fmla="val 3061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3275D-ADFD-4E37-A8CA-C4BA028F9AD4}">
      <dsp:nvSpPr>
        <dsp:cNvPr id="0" name=""/>
        <dsp:cNvSpPr/>
      </dsp:nvSpPr>
      <dsp:spPr>
        <a:xfrm>
          <a:off x="2093957" y="525752"/>
          <a:ext cx="5626330" cy="5626330"/>
        </a:xfrm>
        <a:prstGeom prst="blockArc">
          <a:avLst>
            <a:gd name="adj1" fmla="val 16199993"/>
            <a:gd name="adj2" fmla="val 18599998"/>
            <a:gd name="adj3" fmla="val 3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1B9A8-4238-404D-B905-F1400B09B8E1}">
      <dsp:nvSpPr>
        <dsp:cNvPr id="0" name=""/>
        <dsp:cNvSpPr/>
      </dsp:nvSpPr>
      <dsp:spPr>
        <a:xfrm>
          <a:off x="3030891" y="1572314"/>
          <a:ext cx="3752493" cy="35332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SATRC</a:t>
          </a:r>
          <a:endParaRPr lang="en-US" sz="1800" b="1" kern="1200" baseline="0" dirty="0"/>
        </a:p>
      </dsp:txBody>
      <dsp:txXfrm>
        <a:off x="3580431" y="2089748"/>
        <a:ext cx="2653413" cy="2498393"/>
      </dsp:txXfrm>
    </dsp:sp>
    <dsp:sp modelId="{58007282-AB5D-4643-B463-7E9AA59B7148}">
      <dsp:nvSpPr>
        <dsp:cNvPr id="0" name=""/>
        <dsp:cNvSpPr/>
      </dsp:nvSpPr>
      <dsp:spPr>
        <a:xfrm>
          <a:off x="3976815" y="0"/>
          <a:ext cx="1860603" cy="11376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Afghanistan</a:t>
          </a:r>
          <a:endParaRPr lang="en-US" sz="1800" b="1" kern="1200" dirty="0"/>
        </a:p>
      </dsp:txBody>
      <dsp:txXfrm>
        <a:off x="4249294" y="166599"/>
        <a:ext cx="1315645" cy="804413"/>
      </dsp:txXfrm>
    </dsp:sp>
    <dsp:sp modelId="{DCCA782B-7D66-4B14-B1C3-CB71B07936C3}">
      <dsp:nvSpPr>
        <dsp:cNvPr id="0" name=""/>
        <dsp:cNvSpPr/>
      </dsp:nvSpPr>
      <dsp:spPr>
        <a:xfrm>
          <a:off x="5756539" y="549040"/>
          <a:ext cx="1862349" cy="1335694"/>
        </a:xfrm>
        <a:prstGeom prst="ellipse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Bangladesh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29274" y="744648"/>
        <a:ext cx="1316879" cy="944478"/>
      </dsp:txXfrm>
    </dsp:sp>
    <dsp:sp modelId="{DD61F0D0-30C4-478B-9BC3-35F65F822A18}">
      <dsp:nvSpPr>
        <dsp:cNvPr id="0" name=""/>
        <dsp:cNvSpPr/>
      </dsp:nvSpPr>
      <dsp:spPr>
        <a:xfrm>
          <a:off x="7037183" y="2259921"/>
          <a:ext cx="1195937" cy="1195937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Bhutan</a:t>
          </a:r>
          <a:endParaRPr lang="en-US" sz="1800" b="1" kern="1200" dirty="0"/>
        </a:p>
      </dsp:txBody>
      <dsp:txXfrm>
        <a:off x="7212324" y="2435062"/>
        <a:ext cx="845655" cy="845655"/>
      </dsp:txXfrm>
    </dsp:sp>
    <dsp:sp modelId="{1055403D-0641-4DA8-940C-B1AE86549D71}">
      <dsp:nvSpPr>
        <dsp:cNvPr id="0" name=""/>
        <dsp:cNvSpPr/>
      </dsp:nvSpPr>
      <dsp:spPr>
        <a:xfrm>
          <a:off x="6708131" y="4126001"/>
          <a:ext cx="1195937" cy="1195937"/>
        </a:xfrm>
        <a:prstGeom prst="ellipse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India</a:t>
          </a:r>
          <a:endParaRPr lang="en-US" sz="1800" b="1" kern="1200" dirty="0"/>
        </a:p>
      </dsp:txBody>
      <dsp:txXfrm>
        <a:off x="6883272" y="4301142"/>
        <a:ext cx="845655" cy="845655"/>
      </dsp:txXfrm>
    </dsp:sp>
    <dsp:sp modelId="{00610302-4299-4530-BC49-1D933DE425CD}">
      <dsp:nvSpPr>
        <dsp:cNvPr id="0" name=""/>
        <dsp:cNvSpPr/>
      </dsp:nvSpPr>
      <dsp:spPr>
        <a:xfrm>
          <a:off x="5256589" y="5344011"/>
          <a:ext cx="1195937" cy="119593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Iran</a:t>
          </a:r>
          <a:endParaRPr lang="en-US" sz="1800" b="1" kern="1200" dirty="0"/>
        </a:p>
      </dsp:txBody>
      <dsp:txXfrm>
        <a:off x="5431730" y="5519152"/>
        <a:ext cx="845655" cy="845655"/>
      </dsp:txXfrm>
    </dsp:sp>
    <dsp:sp modelId="{BF0D5253-97CA-4F31-BB8C-17E9DFCE09FC}">
      <dsp:nvSpPr>
        <dsp:cNvPr id="0" name=""/>
        <dsp:cNvSpPr/>
      </dsp:nvSpPr>
      <dsp:spPr>
        <a:xfrm>
          <a:off x="3168718" y="5352450"/>
          <a:ext cx="1561141" cy="1204691"/>
        </a:xfrm>
        <a:prstGeom prst="ellipse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Maldives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7342" y="5528873"/>
        <a:ext cx="1103893" cy="851845"/>
      </dsp:txXfrm>
    </dsp:sp>
    <dsp:sp modelId="{3CB306AF-1760-42EA-9642-17F11F98975E}">
      <dsp:nvSpPr>
        <dsp:cNvPr id="0" name=""/>
        <dsp:cNvSpPr/>
      </dsp:nvSpPr>
      <dsp:spPr>
        <a:xfrm>
          <a:off x="1910155" y="4126007"/>
          <a:ext cx="1195937" cy="1195937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Nepal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5296" y="4301148"/>
        <a:ext cx="845655" cy="845655"/>
      </dsp:txXfrm>
    </dsp:sp>
    <dsp:sp modelId="{1D719273-12E5-4F8F-8D6F-0017689DCA21}">
      <dsp:nvSpPr>
        <dsp:cNvPr id="0" name=""/>
        <dsp:cNvSpPr/>
      </dsp:nvSpPr>
      <dsp:spPr>
        <a:xfrm>
          <a:off x="1400241" y="2212618"/>
          <a:ext cx="1557708" cy="1290548"/>
        </a:xfrm>
        <a:prstGeom prst="ellipse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Pakistan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28362" y="2401614"/>
        <a:ext cx="1101466" cy="912556"/>
      </dsp:txXfrm>
    </dsp:sp>
    <dsp:sp modelId="{D764190F-8114-4403-88B0-176E685C4430}">
      <dsp:nvSpPr>
        <dsp:cNvPr id="0" name=""/>
        <dsp:cNvSpPr/>
      </dsp:nvSpPr>
      <dsp:spPr>
        <a:xfrm>
          <a:off x="2528557" y="618925"/>
          <a:ext cx="1195937" cy="119593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Sri Lanka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03698" y="794066"/>
        <a:ext cx="845655" cy="845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015BD-2A2C-4E9F-A5C2-A4212C4A7358}">
      <dsp:nvSpPr>
        <dsp:cNvPr id="0" name=""/>
        <dsp:cNvSpPr/>
      </dsp:nvSpPr>
      <dsp:spPr>
        <a:xfrm>
          <a:off x="3867444" y="1179330"/>
          <a:ext cx="247355" cy="1083651"/>
        </a:xfrm>
        <a:custGeom>
          <a:avLst/>
          <a:gdLst/>
          <a:ahLst/>
          <a:cxnLst/>
          <a:rect l="0" t="0" r="0" b="0"/>
          <a:pathLst>
            <a:path>
              <a:moveTo>
                <a:pt x="247355" y="0"/>
              </a:moveTo>
              <a:lnTo>
                <a:pt x="247355" y="1083651"/>
              </a:lnTo>
              <a:lnTo>
                <a:pt x="0" y="10836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EA287-DBAD-4E8B-A4E2-42B9613B27B9}">
      <dsp:nvSpPr>
        <dsp:cNvPr id="0" name=""/>
        <dsp:cNvSpPr/>
      </dsp:nvSpPr>
      <dsp:spPr>
        <a:xfrm>
          <a:off x="4114800" y="1179330"/>
          <a:ext cx="1751074" cy="2167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946"/>
              </a:lnTo>
              <a:lnTo>
                <a:pt x="1751074" y="1919946"/>
              </a:lnTo>
              <a:lnTo>
                <a:pt x="1751074" y="21673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DF513-EF00-447E-9181-EE3A608CDB35}">
      <dsp:nvSpPr>
        <dsp:cNvPr id="0" name=""/>
        <dsp:cNvSpPr/>
      </dsp:nvSpPr>
      <dsp:spPr>
        <a:xfrm>
          <a:off x="2403809" y="1179330"/>
          <a:ext cx="1710990" cy="2167302"/>
        </a:xfrm>
        <a:custGeom>
          <a:avLst/>
          <a:gdLst/>
          <a:ahLst/>
          <a:cxnLst/>
          <a:rect l="0" t="0" r="0" b="0"/>
          <a:pathLst>
            <a:path>
              <a:moveTo>
                <a:pt x="1710990" y="0"/>
              </a:moveTo>
              <a:lnTo>
                <a:pt x="1710990" y="1919946"/>
              </a:lnTo>
              <a:lnTo>
                <a:pt x="0" y="1919946"/>
              </a:lnTo>
              <a:lnTo>
                <a:pt x="0" y="21673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93057-AC6B-4628-87A9-9E1B9E9B4747}">
      <dsp:nvSpPr>
        <dsp:cNvPr id="0" name=""/>
        <dsp:cNvSpPr/>
      </dsp:nvSpPr>
      <dsp:spPr>
        <a:xfrm>
          <a:off x="2936918" y="1448"/>
          <a:ext cx="2355763" cy="11778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b="1" kern="1200" dirty="0" smtClean="0"/>
            <a:t>Chairman</a:t>
          </a:r>
          <a:endParaRPr lang="fa-IR" sz="2700" kern="1200" dirty="0"/>
        </a:p>
      </dsp:txBody>
      <dsp:txXfrm>
        <a:off x="2936918" y="1448"/>
        <a:ext cx="2355763" cy="1177881"/>
      </dsp:txXfrm>
    </dsp:sp>
    <dsp:sp modelId="{776A148A-958B-40E8-9FE8-CB1882A12DEA}">
      <dsp:nvSpPr>
        <dsp:cNvPr id="0" name=""/>
        <dsp:cNvSpPr/>
      </dsp:nvSpPr>
      <dsp:spPr>
        <a:xfrm>
          <a:off x="900090" y="3346632"/>
          <a:ext cx="3007437" cy="11778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Working Group on Policy, Regulation and Services</a:t>
          </a:r>
          <a:endParaRPr lang="fa-IR" sz="2700" kern="1200" dirty="0"/>
        </a:p>
      </dsp:txBody>
      <dsp:txXfrm>
        <a:off x="900090" y="3346632"/>
        <a:ext cx="3007437" cy="1177881"/>
      </dsp:txXfrm>
    </dsp:sp>
    <dsp:sp modelId="{2FDDF4DB-9A28-4206-AFF8-5128455AC03E}">
      <dsp:nvSpPr>
        <dsp:cNvPr id="0" name=""/>
        <dsp:cNvSpPr/>
      </dsp:nvSpPr>
      <dsp:spPr>
        <a:xfrm>
          <a:off x="4402238" y="3346632"/>
          <a:ext cx="2927271" cy="11778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Working Group on Spectrum</a:t>
          </a:r>
          <a:endParaRPr lang="fa-IR" sz="2700" b="1" kern="1200" dirty="0"/>
        </a:p>
      </dsp:txBody>
      <dsp:txXfrm>
        <a:off x="4402238" y="3346632"/>
        <a:ext cx="2927271" cy="1177881"/>
      </dsp:txXfrm>
    </dsp:sp>
    <dsp:sp modelId="{301D4513-222E-45F3-92DB-042ACB072BDB}">
      <dsp:nvSpPr>
        <dsp:cNvPr id="0" name=""/>
        <dsp:cNvSpPr/>
      </dsp:nvSpPr>
      <dsp:spPr>
        <a:xfrm>
          <a:off x="1511681" y="1674040"/>
          <a:ext cx="2355763" cy="11778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b="1" kern="1200" dirty="0" smtClean="0"/>
            <a:t>Vice Chairman</a:t>
          </a:r>
          <a:endParaRPr lang="fa-IR" sz="2700" kern="1200" dirty="0"/>
        </a:p>
      </dsp:txBody>
      <dsp:txXfrm>
        <a:off x="1511681" y="1674040"/>
        <a:ext cx="2355763" cy="11778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98438-AF37-4088-97E6-60FAA35B6B96}">
      <dsp:nvSpPr>
        <dsp:cNvPr id="0" name=""/>
        <dsp:cNvSpPr/>
      </dsp:nvSpPr>
      <dsp:spPr>
        <a:xfrm rot="16200000">
          <a:off x="964051" y="891588"/>
          <a:ext cx="3772151" cy="408480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203200" rIns="182880" bIns="203200" numCol="1" spcCol="1270" anchor="t" anchorCtr="0">
          <a:noAutofit/>
          <a:sp3d extrusionH="28000" prstMaterial="matte"/>
        </a:bodyPr>
        <a:lstStyle/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i="1" kern="1200" dirty="0" smtClean="0"/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i="1" kern="1200" dirty="0" smtClean="0"/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Working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Groups</a:t>
          </a:r>
          <a:endParaRPr lang="en-US" sz="3200" b="1" i="1" kern="1200" dirty="0"/>
        </a:p>
      </dsp:txBody>
      <dsp:txXfrm rot="5400000">
        <a:off x="991896" y="1232091"/>
        <a:ext cx="3900635" cy="3403803"/>
      </dsp:txXfrm>
    </dsp:sp>
    <dsp:sp modelId="{DEEFAF8B-D6B3-4DCB-B586-E6DC7E1AC201}">
      <dsp:nvSpPr>
        <dsp:cNvPr id="0" name=""/>
        <dsp:cNvSpPr/>
      </dsp:nvSpPr>
      <dsp:spPr>
        <a:xfrm rot="5400000">
          <a:off x="3373909" y="1224514"/>
          <a:ext cx="3772151" cy="341895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5057030"/>
            <a:satOff val="-6941"/>
            <a:lumOff val="1117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203200" rIns="121920" bIns="203200" numCol="1" spcCol="1270" anchor="t" anchorCtr="0">
          <a:noAutofit/>
          <a:sp3d extrusionH="28000" prstMaterial="matte"/>
        </a:bodyPr>
        <a:lstStyle/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Working Group on Spectrum</a:t>
          </a:r>
          <a:endParaRPr lang="en-US" sz="3200" b="1" i="1" kern="1200" dirty="0"/>
        </a:p>
      </dsp:txBody>
      <dsp:txXfrm rot="-5400000">
        <a:off x="3550506" y="1214847"/>
        <a:ext cx="3252027" cy="3438291"/>
      </dsp:txXfrm>
    </dsp:sp>
    <dsp:sp modelId="{63811B9F-3120-4753-95AC-BFED9C1C9654}">
      <dsp:nvSpPr>
        <dsp:cNvPr id="0" name=""/>
        <dsp:cNvSpPr/>
      </dsp:nvSpPr>
      <dsp:spPr>
        <a:xfrm>
          <a:off x="2849891" y="0"/>
          <a:ext cx="2409858" cy="240974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FCBF57-E391-4495-9CA1-8029659D71AB}">
      <dsp:nvSpPr>
        <dsp:cNvPr id="0" name=""/>
        <dsp:cNvSpPr/>
      </dsp:nvSpPr>
      <dsp:spPr>
        <a:xfrm rot="10800000">
          <a:off x="2849891" y="3457658"/>
          <a:ext cx="2409858" cy="240974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77FF3-1376-432A-B627-C8983C13B2E0}">
      <dsp:nvSpPr>
        <dsp:cNvPr id="0" name=""/>
        <dsp:cNvSpPr/>
      </dsp:nvSpPr>
      <dsp:spPr>
        <a:xfrm>
          <a:off x="150241" y="306852"/>
          <a:ext cx="2014094" cy="129575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F5015-9ECA-48C3-92C5-F84635F473DE}">
      <dsp:nvSpPr>
        <dsp:cNvPr id="0" name=""/>
        <dsp:cNvSpPr/>
      </dsp:nvSpPr>
      <dsp:spPr>
        <a:xfrm>
          <a:off x="2574007" y="1935431"/>
          <a:ext cx="3704897" cy="2288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rPr>
            <a:t>Events</a:t>
          </a:r>
          <a:r>
            <a:rPr lang="en-US" sz="6500" b="0" kern="1200" dirty="0" smtClean="0"/>
            <a:t> </a:t>
          </a:r>
          <a:endParaRPr lang="en-US" sz="6500" kern="1200" dirty="0"/>
        </a:p>
      </dsp:txBody>
      <dsp:txXfrm>
        <a:off x="2574007" y="1935431"/>
        <a:ext cx="3704897" cy="2288449"/>
      </dsp:txXfrm>
    </dsp:sp>
    <dsp:sp modelId="{5D9B9E55-2549-457D-85B5-C61B51C0EE23}">
      <dsp:nvSpPr>
        <dsp:cNvPr id="0" name=""/>
        <dsp:cNvSpPr/>
      </dsp:nvSpPr>
      <dsp:spPr>
        <a:xfrm>
          <a:off x="2247124" y="1608829"/>
          <a:ext cx="889772" cy="89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AE9EE2-6431-4CFE-9549-29F5FA2D6AAC}">
      <dsp:nvSpPr>
        <dsp:cNvPr id="0" name=""/>
        <dsp:cNvSpPr/>
      </dsp:nvSpPr>
      <dsp:spPr>
        <a:xfrm rot="5400000">
          <a:off x="5741670" y="1608944"/>
          <a:ext cx="890002" cy="88977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B76791-013E-4EAD-AB52-01C0C4B4046A}">
      <dsp:nvSpPr>
        <dsp:cNvPr id="0" name=""/>
        <dsp:cNvSpPr/>
      </dsp:nvSpPr>
      <dsp:spPr>
        <a:xfrm rot="16200000">
          <a:off x="2247009" y="3661043"/>
          <a:ext cx="890002" cy="88977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81337-0E0F-4C18-9A16-90ACB02AD1E5}">
      <dsp:nvSpPr>
        <dsp:cNvPr id="0" name=""/>
        <dsp:cNvSpPr/>
      </dsp:nvSpPr>
      <dsp:spPr>
        <a:xfrm rot="10800000">
          <a:off x="5741785" y="3660928"/>
          <a:ext cx="889772" cy="89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FDDF64-B1F9-44A8-8BB9-7F835D6FE8F2}" type="datetimeFigureOut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11F748-AFC5-4636-8548-C70297C91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10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927430-DE9D-44FB-BECB-39265B28A89D}" type="datetimeFigureOut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61C8F0-CBF9-40EE-81C5-BD1D5D80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3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Working Group on Spectrum, five Work Items have been identified</a:t>
            </a:r>
            <a:endParaRPr lang="ar-D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95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21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mange more practical situations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32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4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2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At present, SATRC is consisted of nine South Asian countries. The countries are Afghanistan, Bangladesh, Bhutan, India, Islamic Republic of Iran, Maldives, Nepal, Pakistan and Sri Lanka.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86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At present, </a:t>
            </a:r>
            <a:r>
              <a:rPr lang="en-US" b="1" dirty="0" smtClean="0">
                <a:effectLst/>
              </a:rPr>
              <a:t>Mr. </a:t>
            </a:r>
            <a:r>
              <a:rPr lang="en-US" b="1" dirty="0" err="1" smtClean="0">
                <a:effectLst/>
              </a:rPr>
              <a:t>Ilyas</a:t>
            </a:r>
            <a:r>
              <a:rPr lang="en-US" b="1" dirty="0" smtClean="0">
                <a:effectLst/>
              </a:rPr>
              <a:t> Ahmed</a:t>
            </a:r>
            <a:r>
              <a:rPr lang="en-US" dirty="0" smtClean="0">
                <a:effectLst/>
              </a:rPr>
              <a:t>, Chief Executive Officer, Communication Authority of </a:t>
            </a:r>
            <a:r>
              <a:rPr lang="en-US" dirty="0" err="1" smtClean="0">
                <a:effectLst/>
              </a:rPr>
              <a:t>Maildives</a:t>
            </a:r>
            <a:r>
              <a:rPr lang="en-US" dirty="0" smtClean="0">
                <a:effectLst/>
              </a:rPr>
              <a:t> is the </a:t>
            </a:r>
            <a:r>
              <a:rPr lang="en-US" b="1" dirty="0" smtClean="0">
                <a:effectLst/>
              </a:rPr>
              <a:t>Chairman of SATRC</a:t>
            </a:r>
            <a:r>
              <a:rPr lang="en-US" dirty="0" smtClean="0">
                <a:effectLst/>
              </a:rPr>
              <a:t> for the current term of Chairmanship.  Mr. </a:t>
            </a:r>
            <a:r>
              <a:rPr lang="en-US" dirty="0" err="1" smtClean="0">
                <a:effectLst/>
              </a:rPr>
              <a:t>Sonam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Phuntsho</a:t>
            </a:r>
            <a:r>
              <a:rPr lang="en-US" dirty="0" smtClean="0">
                <a:effectLst/>
              </a:rPr>
              <a:t>, Director of Bhutan </a:t>
            </a:r>
            <a:r>
              <a:rPr lang="en-US" dirty="0" err="1" smtClean="0">
                <a:effectLst/>
              </a:rPr>
              <a:t>Infocom</a:t>
            </a:r>
            <a:r>
              <a:rPr lang="en-US" dirty="0" smtClean="0">
                <a:effectLst/>
              </a:rPr>
              <a:t> and Media Authority is the </a:t>
            </a:r>
            <a:r>
              <a:rPr lang="en-US" b="1" dirty="0" smtClean="0">
                <a:effectLst/>
              </a:rPr>
              <a:t>Vice Chairman of SATRC</a:t>
            </a:r>
            <a:r>
              <a:rPr lang="en-US" dirty="0" smtClean="0">
                <a:effectLst/>
              </a:rPr>
              <a:t>.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31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21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2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200" smtClean="0"/>
            </a:lvl1pPr>
          </a:lstStyle>
          <a:p>
            <a:pPr>
              <a:defRPr/>
            </a:pPr>
            <a:r>
              <a:rPr lang="pap-AN" dirty="0" smtClean="0"/>
              <a:t>11-12 March 2014, Tehran, Iran</a:t>
            </a:r>
            <a:endParaRPr lang="pap-A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Meeting of SATRC Working Group on Spectrum in SAP-IV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9560D-DF65-48AE-A79C-6F013D07A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0950-748C-46F5-86D4-6D0024BB5564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4549-0A4A-434B-BED3-DE2B591B6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3D2F-5B18-4CD6-A538-5E5E1B2EB741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D0B9A-3255-4A7D-93D7-3EDFD6615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pap-AN" dirty="0" smtClean="0"/>
              <a:t>11-12 March 2014, Tehran, Iran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60DB-46DC-478E-8742-6116E6CD4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17EB-476C-4824-8A6F-2AEC944A2CE3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4BF51-3E30-4E13-BEB2-952E671AF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09EC3-C440-4EDC-9A50-EC62592739F1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B1C6B-AD12-46BC-B9B9-B4BEA466D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3471-A7F0-4325-83F7-FE93419ECDA2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0CB4-29D1-49A8-B0C0-BA1918C9C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AF1A-7DC0-4C6C-984E-20CD1A979676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641A0-7DD8-4816-819D-A3B2D6002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99BF6-19FF-430A-B136-7A2FB60C8D27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45548-1F64-4F2A-AEC9-849B933F8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4B29-6DE8-4D64-82AE-ED49722DA5AA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6AC5-7FCB-4810-8F32-EF55EC02C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FA72-6A40-456A-A5EB-3B44C682761E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9041-BB33-492C-8BF7-6C66D0517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ap-AN" dirty="0" smtClean="0"/>
              <a:t>11-12 March 2014, Tehran, Iran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Meeting of SATRC Working Group on Spectrum in SAP-IV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A45D66-D3B8-4299-A522-9FBB349C4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Graphic Cab\Logo &amp; Ico\Icon's\dot png\Intern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661248"/>
            <a:ext cx="1019175" cy="1019175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64978" y="5513793"/>
            <a:ext cx="75574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 bmk="OLE_LINK2">
                <a:ln>
                  <a:noFill/>
                </a:ln>
                <a:solidFill>
                  <a:srgbClr val="1D4474"/>
                </a:solidFill>
                <a:effectLst/>
                <a:latin typeface="Cambria" pitchFamily="18" charset="0"/>
                <a:ea typeface="Times New Roman" pitchFamily="18" charset="0"/>
                <a:cs typeface="Angsana New" pitchFamily="18" charset="-34"/>
              </a:rPr>
              <a:t>Progress report of the SATRC working group on spectrum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1463660" y="2992606"/>
            <a:ext cx="457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b="1" baseline="30000" dirty="0" smtClean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Meeting of SATRC Working Group on Spectrum in SAP-IV</a:t>
            </a: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11-12 March 2014, Tehran, Iran</a:t>
            </a:r>
            <a:endParaRPr lang="fa-IR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77" y="-1"/>
            <a:ext cx="7557455" cy="55172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246450" y="2916523"/>
            <a:ext cx="59766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2nd Meeting of SATRC Working Group on Spectrum in SAP-IV</a:t>
            </a:r>
          </a:p>
          <a:p>
            <a:pPr lvl="0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11-12 March 2014, Tehran, Iran</a:t>
            </a:r>
            <a:endParaRPr lang="fa-I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4397147"/>
              </p:ext>
            </p:extLst>
          </p:nvPr>
        </p:nvGraphicFramePr>
        <p:xfrm>
          <a:off x="1828800" y="785794"/>
          <a:ext cx="6781800" cy="485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4444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      Work Items of WG on Spectrum</a:t>
            </a:r>
            <a:endParaRPr lang="fa-IR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28662" y="1142984"/>
          <a:ext cx="742955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639080" y="2767279"/>
            <a:ext cx="6858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Working Items of the Working Group</a:t>
            </a:r>
            <a:endParaRPr lang="pap-AN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199" y="8531"/>
            <a:ext cx="7579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Working Group on Spectrum, five Work Items as detailed below have been identified</a:t>
            </a:r>
            <a:endParaRPr lang="ar-DZ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653707"/>
              </p:ext>
            </p:extLst>
          </p:nvPr>
        </p:nvGraphicFramePr>
        <p:xfrm>
          <a:off x="1571604" y="742768"/>
          <a:ext cx="7572396" cy="6078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613"/>
                <a:gridCol w="4042874"/>
                <a:gridCol w="3036909"/>
              </a:tblGrid>
              <a:tr h="439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</a:rPr>
                        <a:t>Work Item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</a:rPr>
                        <a:t>Rapporteur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1128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</a:rPr>
                        <a:t>1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Harmonized Use of the 700 MHz Digital Dividend Band in SATRC Countries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Mr. </a:t>
                      </a:r>
                      <a:r>
                        <a:rPr lang="en-US" sz="2000" b="1" dirty="0" err="1" smtClean="0">
                          <a:effectLst/>
                        </a:rPr>
                        <a:t>Ikram</a:t>
                      </a:r>
                      <a:r>
                        <a:rPr lang="en-US" sz="2000" b="1" dirty="0" smtClean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Ul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Haq</a:t>
                      </a:r>
                      <a:endParaRPr lang="en-US" sz="20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1128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</a:rPr>
                        <a:t>2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Study of Regional Requirements and Availability of Spectrum for Mobile Broadband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</a:rPr>
                        <a:t>Mr. Min Prasad Aryal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831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</a:rPr>
                        <a:t>3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Cross Border Coordination (Carry forward from Action Plan Phase III</a:t>
                      </a:r>
                      <a:r>
                        <a:rPr lang="en-US" sz="2000" b="1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Ms</a:t>
                      </a:r>
                      <a:r>
                        <a:rPr lang="en-US" sz="2000" b="1" dirty="0">
                          <a:effectLst/>
                        </a:rPr>
                        <a:t>. </a:t>
                      </a:r>
                      <a:r>
                        <a:rPr lang="en-US" sz="2000" b="1" dirty="0" err="1" smtClean="0">
                          <a:effectLst/>
                        </a:rPr>
                        <a:t>Espandar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608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</a:rPr>
                        <a:t>4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Market </a:t>
                      </a:r>
                      <a:r>
                        <a:rPr lang="en-US" sz="2000" b="1" dirty="0">
                          <a:effectLst/>
                        </a:rPr>
                        <a:t>Based Methods of Spectrum in SATRC Countries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</a:rPr>
                        <a:t>Mr. Jaipal Singh Tomar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420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</a:rPr>
                        <a:t>5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Sharing Information on the Use of Frequency in SATRC Countries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Mr. </a:t>
                      </a:r>
                      <a:r>
                        <a:rPr lang="en-US" sz="2000" b="1" dirty="0" err="1">
                          <a:effectLst/>
                        </a:rPr>
                        <a:t>Parvez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246450" y="2916523"/>
            <a:ext cx="59766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2nd Meeting of SATRC Working Group on Spectrum in SAP-IV</a:t>
            </a:r>
          </a:p>
          <a:p>
            <a:pPr lvl="0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11-12 March 2014, Tehran, Iran</a:t>
            </a:r>
            <a:endParaRPr lang="fa-I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06728926"/>
              </p:ext>
            </p:extLst>
          </p:nvPr>
        </p:nvGraphicFramePr>
        <p:xfrm>
          <a:off x="1828800" y="785794"/>
          <a:ext cx="6781800" cy="485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13842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33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392633" y="2929981"/>
            <a:ext cx="6324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Reports approved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8037799"/>
              </p:ext>
            </p:extLst>
          </p:nvPr>
        </p:nvGraphicFramePr>
        <p:xfrm>
          <a:off x="1714480" y="152401"/>
          <a:ext cx="7429520" cy="658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33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392633" y="2929981"/>
            <a:ext cx="6324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Ongoing Reports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8037799"/>
              </p:ext>
            </p:extLst>
          </p:nvPr>
        </p:nvGraphicFramePr>
        <p:xfrm>
          <a:off x="1714480" y="152401"/>
          <a:ext cx="7429520" cy="658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33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392633" y="2591427"/>
            <a:ext cx="6324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Proposals for  new work items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8037799"/>
              </p:ext>
            </p:extLst>
          </p:nvPr>
        </p:nvGraphicFramePr>
        <p:xfrm>
          <a:off x="1714480" y="152401"/>
          <a:ext cx="7429520" cy="658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33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392633" y="2929981"/>
            <a:ext cx="6324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Input documents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5918" y="500042"/>
            <a:ext cx="7178570" cy="588128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Overview of SATRC Action Plan and Outcomes of the 14</a:t>
            </a:r>
            <a:r>
              <a:rPr lang="en-US" sz="2800" b="1" baseline="30000" dirty="0"/>
              <a:t>th</a:t>
            </a:r>
            <a:r>
              <a:rPr lang="en-US" sz="2800" b="1" dirty="0"/>
              <a:t>  SATRC </a:t>
            </a:r>
            <a:r>
              <a:rPr lang="en-US" sz="2800" b="1" dirty="0" smtClean="0"/>
              <a:t>Meeting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Overview of Work Items of Spectrum WG for SATRC Action Plan Phase </a:t>
            </a:r>
            <a:r>
              <a:rPr lang="en-US" sz="2800" b="1" dirty="0" smtClean="0"/>
              <a:t>IV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Report on the activities of working </a:t>
            </a:r>
            <a:r>
              <a:rPr lang="en-US" sz="2800" b="1" dirty="0" smtClean="0"/>
              <a:t>group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Presentation on Spectrum monitoring in I. R. Iran</a:t>
            </a:r>
            <a:r>
              <a:rPr lang="en-US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Study </a:t>
            </a:r>
            <a:r>
              <a:rPr lang="en-US" sz="2800" b="1" dirty="0"/>
              <a:t>of Regional Requirements and Availability of Spectrum for Mobile </a:t>
            </a:r>
            <a:r>
              <a:rPr lang="en-US" sz="2800" b="1" dirty="0" smtClean="0"/>
              <a:t>Broadband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Estimation of spectrum </a:t>
            </a:r>
            <a:r>
              <a:rPr lang="en-US" sz="2800" b="1" dirty="0"/>
              <a:t>requirements for Mobile </a:t>
            </a:r>
            <a:r>
              <a:rPr lang="en-US" sz="2800" b="1" dirty="0" smtClean="0"/>
              <a:t>Broadband by a software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33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392633" y="2929981"/>
            <a:ext cx="6324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Input documents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69766" y="152402"/>
            <a:ext cx="7394722" cy="6228926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sz="2800" b="1" dirty="0" smtClean="0"/>
              <a:t>digital switchover in SATRC countries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b="1" dirty="0" smtClean="0"/>
              <a:t>Views of I.R. IRAN on Digital Dividend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b="1" dirty="0" smtClean="0"/>
              <a:t>Market </a:t>
            </a:r>
            <a:r>
              <a:rPr lang="en-US" sz="2800" b="1" dirty="0"/>
              <a:t>Based Methods of Spectrum Allocation in SATRC </a:t>
            </a:r>
            <a:r>
              <a:rPr lang="en-US" sz="2800" b="1" dirty="0" smtClean="0"/>
              <a:t>Countries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b="1" dirty="0"/>
              <a:t>new work item proposal on spectrum re-farming in </a:t>
            </a:r>
            <a:r>
              <a:rPr lang="en-US" sz="2800" b="1" dirty="0" err="1"/>
              <a:t>satrc</a:t>
            </a:r>
            <a:r>
              <a:rPr lang="en-US" sz="2800" b="1" dirty="0"/>
              <a:t> </a:t>
            </a:r>
            <a:r>
              <a:rPr lang="en-US" sz="2800" b="1" dirty="0" smtClean="0"/>
              <a:t>countries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b="1" dirty="0"/>
              <a:t>new work item proposal on use of spectrum resource in radio communication services in </a:t>
            </a:r>
            <a:r>
              <a:rPr lang="en-US" sz="2800" b="1" dirty="0" err="1"/>
              <a:t>satrc</a:t>
            </a:r>
            <a:r>
              <a:rPr lang="en-US" sz="2800" b="1" dirty="0"/>
              <a:t> </a:t>
            </a:r>
            <a:r>
              <a:rPr lang="en-US" sz="2800" b="1" dirty="0" smtClean="0"/>
              <a:t>countries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b="1" dirty="0"/>
              <a:t>new work item proposal on non-ionizing radiation safety in mobile telephone bands in </a:t>
            </a:r>
            <a:r>
              <a:rPr lang="en-US" sz="2800" b="1" dirty="0" err="1"/>
              <a:t>satrc</a:t>
            </a:r>
            <a:r>
              <a:rPr lang="en-US" sz="2800" b="1" dirty="0"/>
              <a:t> countries</a:t>
            </a:r>
            <a:endParaRPr lang="en-US" sz="2800" b="1" dirty="0" smtClean="0"/>
          </a:p>
          <a:p>
            <a:endParaRPr lang="en-US" sz="1800" b="1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0535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39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04938" y="2384038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2078231" y="3408924"/>
            <a:ext cx="5585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Status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of the questionnaires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3198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525791"/>
              </p:ext>
            </p:extLst>
          </p:nvPr>
        </p:nvGraphicFramePr>
        <p:xfrm>
          <a:off x="1516506" y="5713"/>
          <a:ext cx="7519990" cy="6880726"/>
        </p:xfrm>
        <a:graphic>
          <a:graphicData uri="http://schemas.openxmlformats.org/drawingml/2006/table">
            <a:tbl>
              <a:tblPr firstRow="1" firstCol="1" bandRow="1"/>
              <a:tblGrid>
                <a:gridCol w="1399310"/>
                <a:gridCol w="2545441"/>
                <a:gridCol w="3575239"/>
              </a:tblGrid>
              <a:tr h="3600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country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50838" marR="50838" marT="7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Title of the questionnaire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792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Study of digital switchover plan in SATRC countries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Study of Regional Requirements and Availability of Spectrum for Mobile Broadband</a:t>
                      </a:r>
                      <a:endParaRPr lang="fa-IR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B Nazanin"/>
                        </a:rPr>
                        <a:t>Afghanistan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cs typeface="B Nazanin"/>
                        </a:rPr>
                        <a:t>☺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cs typeface="B Nazanin"/>
                        </a:rPr>
                        <a:t>☺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68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Bangladesh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cs typeface="B Nazanin"/>
                        </a:rPr>
                        <a:t>☺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3600" b="1" dirty="0">
                        <a:solidFill>
                          <a:srgbClr val="FFFFFF"/>
                        </a:solidFill>
                        <a:effectLst/>
                        <a:latin typeface="Times New Roman"/>
                        <a:cs typeface="B Nazanin"/>
                      </a:endParaRP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68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Bhutan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3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cs typeface="B Nazanin"/>
                        </a:rPr>
                        <a:t>☺</a:t>
                      </a:r>
                      <a:endParaRPr lang="en-US" sz="3600" b="1" dirty="0">
                        <a:solidFill>
                          <a:srgbClr val="C00000"/>
                        </a:solidFill>
                        <a:effectLst/>
                        <a:latin typeface="Times New Roman"/>
                        <a:cs typeface="B Nazanin"/>
                      </a:endParaRP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3600" b="1" dirty="0">
                        <a:solidFill>
                          <a:srgbClr val="FFFFFF"/>
                        </a:solidFill>
                        <a:effectLst/>
                        <a:latin typeface="Times New Roman"/>
                        <a:cs typeface="B Nazanin"/>
                      </a:endParaRP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6885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India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3600" dirty="0">
                        <a:solidFill>
                          <a:srgbClr val="FFFFFF"/>
                        </a:solidFill>
                        <a:effectLst/>
                        <a:latin typeface="Times New Roman"/>
                        <a:cs typeface="B Nazanin"/>
                      </a:endParaRP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3600" b="1" dirty="0">
                        <a:solidFill>
                          <a:srgbClr val="FFFFFF"/>
                        </a:solidFill>
                        <a:effectLst/>
                        <a:latin typeface="Times New Roman"/>
                        <a:cs typeface="B Nazanin"/>
                      </a:endParaRP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cs typeface="B Nazanin"/>
                        </a:rPr>
                        <a:t>☺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3600" b="1" dirty="0">
                        <a:solidFill>
                          <a:srgbClr val="FFFFFF"/>
                        </a:solidFill>
                        <a:effectLst/>
                        <a:latin typeface="Times New Roman"/>
                        <a:cs typeface="B Nazanin"/>
                      </a:endParaRP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B Nazanin"/>
                        </a:rPr>
                        <a:t>Iran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Times New Roman"/>
                        <a:cs typeface="B Nazanin"/>
                      </a:endParaRP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568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Maldives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3600" b="1" dirty="0">
                        <a:solidFill>
                          <a:srgbClr val="C00000"/>
                        </a:solidFill>
                        <a:effectLst/>
                        <a:latin typeface="Times New Roman"/>
                        <a:cs typeface="B Nazanin"/>
                      </a:endParaRP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3600" b="1" dirty="0">
                        <a:solidFill>
                          <a:srgbClr val="FFFFFF"/>
                        </a:solidFill>
                        <a:effectLst/>
                        <a:latin typeface="Times New Roman"/>
                        <a:cs typeface="B Nazanin"/>
                      </a:endParaRP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68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Nepal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cs typeface="B Nazanin"/>
                        </a:rPr>
                        <a:t>☺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3600" b="1" dirty="0">
                        <a:solidFill>
                          <a:srgbClr val="FFFFFF"/>
                        </a:solidFill>
                        <a:effectLst/>
                        <a:latin typeface="Times New Roman"/>
                        <a:cs typeface="B Nazanin"/>
                      </a:endParaRP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40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Pakistan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3600" dirty="0">
                        <a:solidFill>
                          <a:srgbClr val="FFFFFF"/>
                        </a:solidFill>
                        <a:effectLst/>
                        <a:latin typeface="Times New Roman"/>
                        <a:cs typeface="B Nazanin"/>
                      </a:endParaRP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3600" b="1" dirty="0">
                        <a:solidFill>
                          <a:srgbClr val="FFFFFF"/>
                        </a:solidFill>
                        <a:effectLst/>
                        <a:latin typeface="Times New Roman"/>
                        <a:cs typeface="B Nazanin"/>
                      </a:endParaRP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1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Sri Lanka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cs typeface="B Nazanin"/>
                        </a:rPr>
                        <a:t>☺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cs typeface="B Nazanin"/>
                        </a:rPr>
                        <a:t>☺</a:t>
                      </a:r>
                    </a:p>
                  </a:txBody>
                  <a:tcPr marL="50838" marR="50838" marT="70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870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962239"/>
              </p:ext>
            </p:extLst>
          </p:nvPr>
        </p:nvGraphicFramePr>
        <p:xfrm>
          <a:off x="304800" y="908720"/>
          <a:ext cx="8382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greemen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8082" y="5357826"/>
            <a:ext cx="1368913" cy="1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33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392633" y="2929981"/>
            <a:ext cx="6324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Conclusion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en-US" sz="1800" b="1" dirty="0" smtClean="0"/>
          </a:p>
          <a:p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1500166" y="2857496"/>
            <a:ext cx="7215238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great progress we have made in the last year</a:t>
            </a: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However, we should have more </a:t>
            </a: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collaboration</a:t>
            </a: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And should have prepared responses </a:t>
            </a: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 all the </a:t>
            </a: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questionnaires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6" descr="collabo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14290"/>
            <a:ext cx="4214810" cy="2323014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4857760"/>
            <a:ext cx="19812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35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5984" y="278605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THANK </a:t>
            </a:r>
            <a:r>
              <a:rPr lang="en-US" sz="6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YOU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2667000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422" y="4429132"/>
            <a:ext cx="609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Mina </a:t>
            </a:r>
            <a:r>
              <a:rPr lang="en-US" sz="2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Dashti</a:t>
            </a:r>
            <a:endParaRPr lang="en-US" sz="2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Chairman of WG on Spectrum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dashti@cra.ir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dashti\My Documents\My Pictures\bpm-questions-you-should-ask-your-bpms-vend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0"/>
            <a:ext cx="2215148" cy="27689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246450" y="2916523"/>
            <a:ext cx="59766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2nd Meeting of SATRC Working Group on Spectrum in SAP-IV</a:t>
            </a:r>
          </a:p>
          <a:p>
            <a:pPr lvl="0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11-12 March 2014, Tehran, Iran</a:t>
            </a:r>
            <a:endParaRPr lang="fa-I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45120505"/>
              </p:ext>
            </p:extLst>
          </p:nvPr>
        </p:nvGraphicFramePr>
        <p:xfrm>
          <a:off x="1828800" y="785794"/>
          <a:ext cx="6781800" cy="485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9737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-468560" y="0"/>
          <a:ext cx="9612560" cy="6569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SATRC members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NEW </a:t>
            </a:r>
            <a:r>
              <a:rPr lang="en-AU" b="1" dirty="0" smtClean="0">
                <a:solidFill>
                  <a:schemeClr val="tx1"/>
                </a:solidFill>
              </a:rPr>
              <a:t>STRUCTURE</a:t>
            </a:r>
            <a:endParaRPr lang="fa-IR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416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365921" y="2629525"/>
            <a:ext cx="67056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Introduction</a:t>
            </a:r>
            <a:endParaRPr lang="pap-AN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19107065"/>
              </p:ext>
            </p:extLst>
          </p:nvPr>
        </p:nvGraphicFramePr>
        <p:xfrm>
          <a:off x="1214414" y="304800"/>
          <a:ext cx="7777186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7303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365921" y="2629525"/>
            <a:ext cx="67056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Background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1041023"/>
            <a:ext cx="7572396" cy="58169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Working Group on Spectrum is formed</a:t>
            </a:r>
          </a:p>
          <a:p>
            <a:endParaRPr lang="en-US" sz="2800" dirty="0" smtClean="0"/>
          </a:p>
          <a:p>
            <a:r>
              <a:rPr lang="en-US" sz="2800" dirty="0" smtClean="0"/>
              <a:t>to deal with the issues related to</a:t>
            </a:r>
          </a:p>
          <a:p>
            <a:pPr lvl="1"/>
            <a:r>
              <a:rPr lang="en-US" sz="2800" dirty="0" smtClean="0"/>
              <a:t>spectrum management, </a:t>
            </a:r>
          </a:p>
          <a:p>
            <a:pPr lvl="1"/>
            <a:r>
              <a:rPr lang="en-US" sz="2800" dirty="0" smtClean="0"/>
              <a:t>monitoring,</a:t>
            </a:r>
          </a:p>
          <a:p>
            <a:pPr lvl="1"/>
            <a:r>
              <a:rPr lang="en-US" sz="2800" dirty="0" smtClean="0"/>
              <a:t> sharing </a:t>
            </a:r>
          </a:p>
          <a:p>
            <a:pPr lvl="1"/>
            <a:r>
              <a:rPr lang="en-US" sz="2800" dirty="0" smtClean="0"/>
              <a:t>and coordinated efficient use of spectrum for different service in </a:t>
            </a:r>
          </a:p>
          <a:p>
            <a:pPr lvl="1"/>
            <a:r>
              <a:rPr lang="en-US" sz="2800" dirty="0" smtClean="0"/>
              <a:t>the region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Working Group is chaired by I.R of IRAN.</a:t>
            </a:r>
            <a:endParaRPr lang="en-US" sz="3600" dirty="0" smtClean="0"/>
          </a:p>
          <a:p>
            <a:pPr lvl="1" indent="-457200">
              <a:buFont typeface="Wingdings" pitchFamily="2" charset="2"/>
              <a:buChar char="q"/>
              <a:defRPr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604" y="0"/>
            <a:ext cx="757239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Working Group on Spectrum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246450" y="2916523"/>
            <a:ext cx="59766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2nd Meeting of SATRC Working Group on Spectrum in SAP-IV</a:t>
            </a:r>
          </a:p>
          <a:p>
            <a:pPr lvl="0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11-12 March 2014, Tehran, Iran</a:t>
            </a:r>
            <a:endParaRPr lang="fa-I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44528924"/>
              </p:ext>
            </p:extLst>
          </p:nvPr>
        </p:nvGraphicFramePr>
        <p:xfrm>
          <a:off x="1828800" y="785794"/>
          <a:ext cx="6781800" cy="485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9760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MAR\My Documents\My Pictures\img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244179" y="2714536"/>
            <a:ext cx="6324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entury Gothic" pitchFamily="34" charset="0"/>
              </a:rPr>
              <a:t>Events of SATRC WG on Spectrum</a:t>
            </a:r>
            <a:endParaRPr lang="pap-AN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entury Gothic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13579458"/>
              </p:ext>
            </p:extLst>
          </p:nvPr>
        </p:nvGraphicFramePr>
        <p:xfrm>
          <a:off x="1763688" y="1412776"/>
          <a:ext cx="698477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72198" y="3929066"/>
            <a:ext cx="2654982" cy="1004884"/>
            <a:chOff x="4319299" y="1004888"/>
            <a:chExt cx="2654982" cy="100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4319299" y="1004888"/>
              <a:ext cx="2654982" cy="1004884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319299" y="1004888"/>
              <a:ext cx="2654982" cy="1004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smtClean="0"/>
                <a:t>11-12 March 2014</a:t>
              </a:r>
              <a:endParaRPr lang="en-US" sz="2300" kern="1200" dirty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smtClean="0"/>
                <a:t>Tehran, Iran</a:t>
              </a:r>
              <a:endParaRPr lang="en-US" sz="23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30006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A5B16780-D2A6-4184-88E4-4A67362267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672B70-3812-4135-9C00-DB779EA746A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0FC18A-CD18-41FB-9578-91D95305CEDD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TS030006004</Template>
  <TotalTime>1811</TotalTime>
  <Words>793</Words>
  <Application>Microsoft Office PowerPoint</Application>
  <PresentationFormat>On-screen Show (4:3)</PresentationFormat>
  <Paragraphs>174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TS030006004</vt:lpstr>
      <vt:lpstr>PowerPoint Presentation</vt:lpstr>
      <vt:lpstr>Table of Contents</vt:lpstr>
      <vt:lpstr>PowerPoint Presentation</vt:lpstr>
      <vt:lpstr>PowerPoint Presentation</vt:lpstr>
      <vt:lpstr>NEW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Work Items of WG on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Mina</dc:creator>
  <cp:lastModifiedBy>mina</cp:lastModifiedBy>
  <cp:revision>267</cp:revision>
  <dcterms:created xsi:type="dcterms:W3CDTF">2011-06-23T16:55:27Z</dcterms:created>
  <dcterms:modified xsi:type="dcterms:W3CDTF">2014-03-10T18:52:47Z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TC300060049990</vt:lpwstr>
  </property>
</Properties>
</file>